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32" r:id="rId2"/>
    <p:sldId id="433" r:id="rId3"/>
    <p:sldId id="437" r:id="rId4"/>
    <p:sldId id="43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手を入れないで、触れないでのマーク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F4309D7E-58F0-EEC4-3E76-E3A0E3219157}"/>
              </a:ext>
            </a:extLst>
          </p:cNvPr>
          <p:cNvGrpSpPr/>
          <p:nvPr/>
        </p:nvGrpSpPr>
        <p:grpSpPr>
          <a:xfrm>
            <a:off x="718110" y="880925"/>
            <a:ext cx="2594266" cy="2594266"/>
            <a:chOff x="718110" y="880925"/>
            <a:chExt cx="2594266" cy="259426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26E3A66-93FB-F7B9-9B7D-FB7D11333512}"/>
                </a:ext>
              </a:extLst>
            </p:cNvPr>
            <p:cNvGrpSpPr/>
            <p:nvPr/>
          </p:nvGrpSpPr>
          <p:grpSpPr>
            <a:xfrm>
              <a:off x="718110" y="880925"/>
              <a:ext cx="2594266" cy="2594266"/>
              <a:chOff x="-2547477" y="569558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D2A650C8-3459-C01F-FA99-EB9B63DF6B8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54702E7B-C1FE-FF63-0F9F-F9A01DB77C3C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C69EF2B-ABB2-9ABE-D048-5A2FE7B452C6}"/>
                </a:ext>
              </a:extLst>
            </p:cNvPr>
            <p:cNvSpPr/>
            <p:nvPr/>
          </p:nvSpPr>
          <p:spPr bwMode="auto">
            <a:xfrm rot="5400000">
              <a:off x="1714905" y="2341675"/>
              <a:ext cx="585632" cy="799302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DD55F88-F1A0-EB74-4C8C-AD42948A7272}"/>
                </a:ext>
              </a:extLst>
            </p:cNvPr>
            <p:cNvSpPr/>
            <p:nvPr/>
          </p:nvSpPr>
          <p:spPr bwMode="auto">
            <a:xfrm rot="10800000">
              <a:off x="1403002" y="1068722"/>
              <a:ext cx="1294000" cy="160894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EBBF5E3-21D6-1509-7D7E-935D621E3F4D}"/>
                </a:ext>
              </a:extLst>
            </p:cNvPr>
            <p:cNvSpPr/>
            <p:nvPr/>
          </p:nvSpPr>
          <p:spPr>
            <a:xfrm rot="5400000">
              <a:off x="1548804" y="2084525"/>
              <a:ext cx="917836" cy="1713700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1 つの角を丸める 36">
              <a:extLst>
                <a:ext uri="{FF2B5EF4-FFF2-40B4-BE49-F238E27FC236}">
                  <a16:creationId xmlns:a16="http://schemas.microsoft.com/office/drawing/2014/main" id="{3FE80BB7-C4AD-A9F9-B0F4-95AC43062E9F}"/>
                </a:ext>
              </a:extLst>
            </p:cNvPr>
            <p:cNvSpPr/>
            <p:nvPr/>
          </p:nvSpPr>
          <p:spPr>
            <a:xfrm>
              <a:off x="840426" y="3063877"/>
              <a:ext cx="2322548" cy="224069"/>
            </a:xfrm>
            <a:prstGeom prst="round1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A2B869C-EE43-985F-E7A3-5A6B56AE2129}"/>
                </a:ext>
              </a:extLst>
            </p:cNvPr>
            <p:cNvSpPr/>
            <p:nvPr/>
          </p:nvSpPr>
          <p:spPr bwMode="auto">
            <a:xfrm>
              <a:off x="793007" y="955822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C2201A1-E80C-BD75-BF84-2245E5244AD5}"/>
              </a:ext>
            </a:extLst>
          </p:cNvPr>
          <p:cNvGrpSpPr/>
          <p:nvPr/>
        </p:nvGrpSpPr>
        <p:grpSpPr>
          <a:xfrm>
            <a:off x="3663520" y="880925"/>
            <a:ext cx="2594266" cy="2594266"/>
            <a:chOff x="3663520" y="880925"/>
            <a:chExt cx="2594266" cy="259426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16D60AA-287E-B761-A68A-E5A26A531D39}"/>
                </a:ext>
              </a:extLst>
            </p:cNvPr>
            <p:cNvGrpSpPr/>
            <p:nvPr/>
          </p:nvGrpSpPr>
          <p:grpSpPr>
            <a:xfrm>
              <a:off x="3663520" y="880925"/>
              <a:ext cx="2594266" cy="2594266"/>
              <a:chOff x="-2547477" y="569558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2CED57B9-D6AD-1C0F-342E-30E68369F0B2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F7F5F9BD-603B-5909-2F6C-632587063AD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E60BD1B-7837-13BD-48B2-8A900709033B}"/>
                </a:ext>
              </a:extLst>
            </p:cNvPr>
            <p:cNvSpPr/>
            <p:nvPr/>
          </p:nvSpPr>
          <p:spPr bwMode="auto">
            <a:xfrm rot="10800000">
              <a:off x="4404955" y="1068721"/>
              <a:ext cx="1378879" cy="171447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四角形: 1 つの角を丸める 42">
              <a:extLst>
                <a:ext uri="{FF2B5EF4-FFF2-40B4-BE49-F238E27FC236}">
                  <a16:creationId xmlns:a16="http://schemas.microsoft.com/office/drawing/2014/main" id="{92B1AA68-83F2-2991-894F-A97E59A7F43E}"/>
                </a:ext>
              </a:extLst>
            </p:cNvPr>
            <p:cNvSpPr/>
            <p:nvPr/>
          </p:nvSpPr>
          <p:spPr>
            <a:xfrm>
              <a:off x="3785836" y="2780691"/>
              <a:ext cx="2322548" cy="507256"/>
            </a:xfrm>
            <a:prstGeom prst="round1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62C1356-EB45-871D-A3D3-193F5037DBE6}"/>
                </a:ext>
              </a:extLst>
            </p:cNvPr>
            <p:cNvSpPr/>
            <p:nvPr/>
          </p:nvSpPr>
          <p:spPr bwMode="auto">
            <a:xfrm>
              <a:off x="3738417" y="955822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E809B1A-D33F-A3C4-4AB7-3B6BF20F4F1D}"/>
                </a:ext>
              </a:extLst>
            </p:cNvPr>
            <p:cNvSpPr/>
            <p:nvPr/>
          </p:nvSpPr>
          <p:spPr>
            <a:xfrm>
              <a:off x="3967673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A8165D9-3D04-1914-0003-13C48F08710D}"/>
                </a:ext>
              </a:extLst>
            </p:cNvPr>
            <p:cNvSpPr/>
            <p:nvPr/>
          </p:nvSpPr>
          <p:spPr>
            <a:xfrm>
              <a:off x="4122454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18D3E26-A1BD-916F-EBDF-4471BB7E44F1}"/>
                </a:ext>
              </a:extLst>
            </p:cNvPr>
            <p:cNvSpPr/>
            <p:nvPr/>
          </p:nvSpPr>
          <p:spPr>
            <a:xfrm>
              <a:off x="5667885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A0A8D38-81AB-EF8D-8FE5-7D875A35871B}"/>
                </a:ext>
              </a:extLst>
            </p:cNvPr>
            <p:cNvSpPr/>
            <p:nvPr/>
          </p:nvSpPr>
          <p:spPr>
            <a:xfrm>
              <a:off x="5822666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17BC3B4-DDCB-2452-2B46-CB295CFB3010}"/>
                </a:ext>
              </a:extLst>
            </p:cNvPr>
            <p:cNvSpPr/>
            <p:nvPr/>
          </p:nvSpPr>
          <p:spPr>
            <a:xfrm>
              <a:off x="4287554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E5A3165-2215-E742-547E-A35356BF66BD}"/>
                </a:ext>
              </a:extLst>
            </p:cNvPr>
            <p:cNvSpPr/>
            <p:nvPr/>
          </p:nvSpPr>
          <p:spPr>
            <a:xfrm>
              <a:off x="5521835" y="2186982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BDC852A0-F08B-E447-467D-5ED3E73842E0}"/>
              </a:ext>
            </a:extLst>
          </p:cNvPr>
          <p:cNvGrpSpPr/>
          <p:nvPr/>
        </p:nvGrpSpPr>
        <p:grpSpPr>
          <a:xfrm>
            <a:off x="6616270" y="880925"/>
            <a:ext cx="2594266" cy="2594266"/>
            <a:chOff x="6616270" y="880925"/>
            <a:chExt cx="2594266" cy="259426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3687454-B4D4-3B58-B589-09C16FB770BE}"/>
                </a:ext>
              </a:extLst>
            </p:cNvPr>
            <p:cNvGrpSpPr/>
            <p:nvPr/>
          </p:nvGrpSpPr>
          <p:grpSpPr>
            <a:xfrm>
              <a:off x="6616270" y="880925"/>
              <a:ext cx="2594266" cy="2594266"/>
              <a:chOff x="-2547477" y="569558"/>
              <a:chExt cx="2735056" cy="2735056"/>
            </a:xfrm>
          </p:grpSpPr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D6B385D1-C467-FE9E-FDAC-A201FB735567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A9C96970-D6CE-E64D-03D0-B7474E166290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19E4741-C0E6-ACB3-9F5F-137F431922E2}"/>
                </a:ext>
              </a:extLst>
            </p:cNvPr>
            <p:cNvSpPr/>
            <p:nvPr/>
          </p:nvSpPr>
          <p:spPr>
            <a:xfrm>
              <a:off x="6768830" y="1031877"/>
              <a:ext cx="1620702" cy="2292350"/>
            </a:xfrm>
            <a:custGeom>
              <a:avLst/>
              <a:gdLst>
                <a:gd name="connsiteX0" fmla="*/ 0 w 1620702"/>
                <a:gd name="connsiteY0" fmla="*/ 0 h 2292350"/>
                <a:gd name="connsiteX1" fmla="*/ 1105479 w 1620702"/>
                <a:gd name="connsiteY1" fmla="*/ 0 h 2292350"/>
                <a:gd name="connsiteX2" fmla="*/ 1156661 w 1620702"/>
                <a:gd name="connsiteY2" fmla="*/ 0 h 2292350"/>
                <a:gd name="connsiteX3" fmla="*/ 1409152 w 1620702"/>
                <a:gd name="connsiteY3" fmla="*/ 0 h 2292350"/>
                <a:gd name="connsiteX4" fmla="*/ 1620702 w 1620702"/>
                <a:gd name="connsiteY4" fmla="*/ 207202 h 2292350"/>
                <a:gd name="connsiteX5" fmla="*/ 1458323 w 1620702"/>
                <a:gd name="connsiteY5" fmla="*/ 366243 h 2292350"/>
                <a:gd name="connsiteX6" fmla="*/ 1620702 w 1620702"/>
                <a:gd name="connsiteY6" fmla="*/ 525283 h 2292350"/>
                <a:gd name="connsiteX7" fmla="*/ 1458323 w 1620702"/>
                <a:gd name="connsiteY7" fmla="*/ 684323 h 2292350"/>
                <a:gd name="connsiteX8" fmla="*/ 1620702 w 1620702"/>
                <a:gd name="connsiteY8" fmla="*/ 843363 h 2292350"/>
                <a:gd name="connsiteX9" fmla="*/ 1458323 w 1620702"/>
                <a:gd name="connsiteY9" fmla="*/ 1002403 h 2292350"/>
                <a:gd name="connsiteX10" fmla="*/ 1620702 w 1620702"/>
                <a:gd name="connsiteY10" fmla="*/ 1161444 h 2292350"/>
                <a:gd name="connsiteX11" fmla="*/ 1458323 w 1620702"/>
                <a:gd name="connsiteY11" fmla="*/ 1320484 h 2292350"/>
                <a:gd name="connsiteX12" fmla="*/ 1620702 w 1620702"/>
                <a:gd name="connsiteY12" fmla="*/ 1479524 h 2292350"/>
                <a:gd name="connsiteX13" fmla="*/ 1458323 w 1620702"/>
                <a:gd name="connsiteY13" fmla="*/ 1638564 h 2292350"/>
                <a:gd name="connsiteX14" fmla="*/ 1620702 w 1620702"/>
                <a:gd name="connsiteY14" fmla="*/ 1797604 h 2292350"/>
                <a:gd name="connsiteX15" fmla="*/ 1458323 w 1620702"/>
                <a:gd name="connsiteY15" fmla="*/ 1956645 h 2292350"/>
                <a:gd name="connsiteX16" fmla="*/ 1620702 w 1620702"/>
                <a:gd name="connsiteY16" fmla="*/ 2115685 h 2292350"/>
                <a:gd name="connsiteX17" fmla="*/ 1458323 w 1620702"/>
                <a:gd name="connsiteY17" fmla="*/ 2274725 h 2292350"/>
                <a:gd name="connsiteX18" fmla="*/ 1476318 w 1620702"/>
                <a:gd name="connsiteY18" fmla="*/ 2292350 h 2292350"/>
                <a:gd name="connsiteX19" fmla="*/ 1156661 w 1620702"/>
                <a:gd name="connsiteY19" fmla="*/ 2292350 h 2292350"/>
                <a:gd name="connsiteX20" fmla="*/ 1105479 w 1620702"/>
                <a:gd name="connsiteY20" fmla="*/ 2292350 h 2292350"/>
                <a:gd name="connsiteX21" fmla="*/ 0 w 1620702"/>
                <a:gd name="connsiteY21" fmla="*/ 2292350 h 22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0702" h="2292350">
                  <a:moveTo>
                    <a:pt x="0" y="0"/>
                  </a:moveTo>
                  <a:lnTo>
                    <a:pt x="1105479" y="0"/>
                  </a:lnTo>
                  <a:lnTo>
                    <a:pt x="1156661" y="0"/>
                  </a:lnTo>
                  <a:lnTo>
                    <a:pt x="1409152" y="0"/>
                  </a:lnTo>
                  <a:lnTo>
                    <a:pt x="1620702" y="207202"/>
                  </a:lnTo>
                  <a:lnTo>
                    <a:pt x="1458323" y="366243"/>
                  </a:lnTo>
                  <a:lnTo>
                    <a:pt x="1620702" y="525283"/>
                  </a:lnTo>
                  <a:lnTo>
                    <a:pt x="1458323" y="684323"/>
                  </a:lnTo>
                  <a:lnTo>
                    <a:pt x="1620702" y="843363"/>
                  </a:lnTo>
                  <a:lnTo>
                    <a:pt x="1458323" y="1002403"/>
                  </a:lnTo>
                  <a:lnTo>
                    <a:pt x="1620702" y="1161444"/>
                  </a:lnTo>
                  <a:lnTo>
                    <a:pt x="1458323" y="1320484"/>
                  </a:lnTo>
                  <a:lnTo>
                    <a:pt x="1620702" y="1479524"/>
                  </a:lnTo>
                  <a:lnTo>
                    <a:pt x="1458323" y="1638564"/>
                  </a:lnTo>
                  <a:lnTo>
                    <a:pt x="1620702" y="1797604"/>
                  </a:lnTo>
                  <a:lnTo>
                    <a:pt x="1458323" y="1956645"/>
                  </a:lnTo>
                  <a:lnTo>
                    <a:pt x="1620702" y="2115685"/>
                  </a:lnTo>
                  <a:lnTo>
                    <a:pt x="1458323" y="2274725"/>
                  </a:lnTo>
                  <a:lnTo>
                    <a:pt x="1476318" y="2292350"/>
                  </a:lnTo>
                  <a:lnTo>
                    <a:pt x="1156661" y="2292350"/>
                  </a:lnTo>
                  <a:lnTo>
                    <a:pt x="1105479" y="2292350"/>
                  </a:lnTo>
                  <a:lnTo>
                    <a:pt x="0" y="2292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D2C23DD-41FE-67FA-6BE4-08F4184C61A8}"/>
                </a:ext>
              </a:extLst>
            </p:cNvPr>
            <p:cNvSpPr/>
            <p:nvPr/>
          </p:nvSpPr>
          <p:spPr>
            <a:xfrm>
              <a:off x="8516257" y="1031877"/>
              <a:ext cx="515223" cy="2292350"/>
            </a:xfrm>
            <a:custGeom>
              <a:avLst/>
              <a:gdLst>
                <a:gd name="connsiteX0" fmla="*/ 79095 w 515223"/>
                <a:gd name="connsiteY0" fmla="*/ 0 h 2292350"/>
                <a:gd name="connsiteX1" fmla="*/ 515223 w 515223"/>
                <a:gd name="connsiteY1" fmla="*/ 0 h 2292350"/>
                <a:gd name="connsiteX2" fmla="*/ 515223 w 515223"/>
                <a:gd name="connsiteY2" fmla="*/ 2292350 h 2292350"/>
                <a:gd name="connsiteX3" fmla="*/ 11703 w 515223"/>
                <a:gd name="connsiteY3" fmla="*/ 2292350 h 2292350"/>
                <a:gd name="connsiteX4" fmla="*/ 162379 w 515223"/>
                <a:gd name="connsiteY4" fmla="*/ 2144771 h 2292350"/>
                <a:gd name="connsiteX5" fmla="*/ 0 w 515223"/>
                <a:gd name="connsiteY5" fmla="*/ 1985731 h 2292350"/>
                <a:gd name="connsiteX6" fmla="*/ 162378 w 515223"/>
                <a:gd name="connsiteY6" fmla="*/ 1826691 h 2292350"/>
                <a:gd name="connsiteX7" fmla="*/ 0 w 515223"/>
                <a:gd name="connsiteY7" fmla="*/ 1667651 h 2292350"/>
                <a:gd name="connsiteX8" fmla="*/ 162378 w 515223"/>
                <a:gd name="connsiteY8" fmla="*/ 1508611 h 2292350"/>
                <a:gd name="connsiteX9" fmla="*/ 0 w 515223"/>
                <a:gd name="connsiteY9" fmla="*/ 1349570 h 2292350"/>
                <a:gd name="connsiteX10" fmla="*/ 162378 w 515223"/>
                <a:gd name="connsiteY10" fmla="*/ 1190530 h 2292350"/>
                <a:gd name="connsiteX11" fmla="*/ 0 w 515223"/>
                <a:gd name="connsiteY11" fmla="*/ 1031490 h 2292350"/>
                <a:gd name="connsiteX12" fmla="*/ 162378 w 515223"/>
                <a:gd name="connsiteY12" fmla="*/ 872450 h 2292350"/>
                <a:gd name="connsiteX13" fmla="*/ 0 w 515223"/>
                <a:gd name="connsiteY13" fmla="*/ 713410 h 2292350"/>
                <a:gd name="connsiteX14" fmla="*/ 162378 w 515223"/>
                <a:gd name="connsiteY14" fmla="*/ 554369 h 2292350"/>
                <a:gd name="connsiteX15" fmla="*/ 0 w 515223"/>
                <a:gd name="connsiteY15" fmla="*/ 395329 h 2292350"/>
                <a:gd name="connsiteX16" fmla="*/ 162378 w 515223"/>
                <a:gd name="connsiteY16" fmla="*/ 236289 h 2292350"/>
                <a:gd name="connsiteX17" fmla="*/ 0 w 515223"/>
                <a:gd name="connsiteY17" fmla="*/ 77248 h 2292350"/>
                <a:gd name="connsiteX18" fmla="*/ 79095 w 515223"/>
                <a:gd name="connsiteY18" fmla="*/ 0 h 22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5223" h="2292350">
                  <a:moveTo>
                    <a:pt x="79095" y="0"/>
                  </a:moveTo>
                  <a:lnTo>
                    <a:pt x="515223" y="0"/>
                  </a:lnTo>
                  <a:lnTo>
                    <a:pt x="515223" y="2292350"/>
                  </a:lnTo>
                  <a:lnTo>
                    <a:pt x="11703" y="2292350"/>
                  </a:lnTo>
                  <a:lnTo>
                    <a:pt x="162379" y="2144771"/>
                  </a:lnTo>
                  <a:lnTo>
                    <a:pt x="0" y="1985731"/>
                  </a:lnTo>
                  <a:lnTo>
                    <a:pt x="162378" y="1826691"/>
                  </a:lnTo>
                  <a:lnTo>
                    <a:pt x="0" y="1667651"/>
                  </a:lnTo>
                  <a:lnTo>
                    <a:pt x="162378" y="1508611"/>
                  </a:lnTo>
                  <a:lnTo>
                    <a:pt x="0" y="1349570"/>
                  </a:lnTo>
                  <a:lnTo>
                    <a:pt x="162378" y="1190530"/>
                  </a:lnTo>
                  <a:lnTo>
                    <a:pt x="0" y="1031490"/>
                  </a:lnTo>
                  <a:lnTo>
                    <a:pt x="162378" y="872450"/>
                  </a:lnTo>
                  <a:lnTo>
                    <a:pt x="0" y="713410"/>
                  </a:lnTo>
                  <a:lnTo>
                    <a:pt x="162378" y="554369"/>
                  </a:lnTo>
                  <a:lnTo>
                    <a:pt x="0" y="395329"/>
                  </a:lnTo>
                  <a:lnTo>
                    <a:pt x="162378" y="236289"/>
                  </a:lnTo>
                  <a:lnTo>
                    <a:pt x="0" y="77248"/>
                  </a:lnTo>
                  <a:lnTo>
                    <a:pt x="7909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E305A4DC-581F-1BEB-D184-A6CF926EA925}"/>
                </a:ext>
              </a:extLst>
            </p:cNvPr>
            <p:cNvSpPr/>
            <p:nvPr/>
          </p:nvSpPr>
          <p:spPr>
            <a:xfrm>
              <a:off x="9031480" y="1031877"/>
              <a:ext cx="42402" cy="2292350"/>
            </a:xfrm>
            <a:custGeom>
              <a:avLst/>
              <a:gdLst>
                <a:gd name="connsiteX0" fmla="*/ 0 w 42402"/>
                <a:gd name="connsiteY0" fmla="*/ 0 h 2292350"/>
                <a:gd name="connsiteX1" fmla="*/ 42402 w 42402"/>
                <a:gd name="connsiteY1" fmla="*/ 0 h 2292350"/>
                <a:gd name="connsiteX2" fmla="*/ 42402 w 42402"/>
                <a:gd name="connsiteY2" fmla="*/ 2292350 h 2292350"/>
                <a:gd name="connsiteX3" fmla="*/ 0 w 42402"/>
                <a:gd name="connsiteY3" fmla="*/ 2292350 h 2292350"/>
                <a:gd name="connsiteX4" fmla="*/ 0 w 42402"/>
                <a:gd name="connsiteY4" fmla="*/ 0 h 22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402" h="2292350">
                  <a:moveTo>
                    <a:pt x="0" y="0"/>
                  </a:moveTo>
                  <a:lnTo>
                    <a:pt x="42402" y="0"/>
                  </a:lnTo>
                  <a:lnTo>
                    <a:pt x="42402" y="2292350"/>
                  </a:lnTo>
                  <a:lnTo>
                    <a:pt x="0" y="229235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星: 12 pt 56">
              <a:extLst>
                <a:ext uri="{FF2B5EF4-FFF2-40B4-BE49-F238E27FC236}">
                  <a16:creationId xmlns:a16="http://schemas.microsoft.com/office/drawing/2014/main" id="{5CF9CE6F-A326-48D0-5E7C-F116C901ABDD}"/>
                </a:ext>
              </a:extLst>
            </p:cNvPr>
            <p:cNvSpPr/>
            <p:nvPr/>
          </p:nvSpPr>
          <p:spPr>
            <a:xfrm>
              <a:off x="7913402" y="1259967"/>
              <a:ext cx="1074105" cy="1074105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8877F4D-0DCD-B9B3-41EE-34E7B5E26619}"/>
                </a:ext>
              </a:extLst>
            </p:cNvPr>
            <p:cNvSpPr/>
            <p:nvPr/>
          </p:nvSpPr>
          <p:spPr bwMode="auto">
            <a:xfrm rot="5400000">
              <a:off x="6968149" y="1266907"/>
              <a:ext cx="1379142" cy="171480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37707ED5-FBD0-C76C-507D-D79AD5CD4B6B}"/>
                </a:ext>
              </a:extLst>
            </p:cNvPr>
            <p:cNvSpPr/>
            <p:nvPr/>
          </p:nvSpPr>
          <p:spPr bwMode="auto">
            <a:xfrm>
              <a:off x="6691167" y="955822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8D13DDF1-F0D6-202C-8EF5-5326806ADC0D}"/>
              </a:ext>
            </a:extLst>
          </p:cNvPr>
          <p:cNvGrpSpPr/>
          <p:nvPr/>
        </p:nvGrpSpPr>
        <p:grpSpPr>
          <a:xfrm>
            <a:off x="709356" y="3783459"/>
            <a:ext cx="2594266" cy="2594266"/>
            <a:chOff x="709356" y="3783459"/>
            <a:chExt cx="2594266" cy="25942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C453F6F-931D-0419-757E-777030935878}"/>
                </a:ext>
              </a:extLst>
            </p:cNvPr>
            <p:cNvGrpSpPr/>
            <p:nvPr/>
          </p:nvGrpSpPr>
          <p:grpSpPr>
            <a:xfrm>
              <a:off x="7093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AC08830-581E-FE71-06F6-17419ECF47EC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696C14D8-BFBF-6765-2230-1BD5CD91DE1F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6507408E-4147-8E47-66BC-FCC8DD4086DC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0729C21-6198-1652-02C5-3476AFCCEBCA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90BB51E-979E-BE67-ECC1-C04C82864016}"/>
                </a:ext>
              </a:extLst>
            </p:cNvPr>
            <p:cNvSpPr/>
            <p:nvPr/>
          </p:nvSpPr>
          <p:spPr bwMode="auto">
            <a:xfrm rot="5400000">
              <a:off x="1714905" y="5224724"/>
              <a:ext cx="585632" cy="799302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EB93CA77-8854-FCB3-7403-E65169146A29}"/>
                </a:ext>
              </a:extLst>
            </p:cNvPr>
            <p:cNvSpPr/>
            <p:nvPr/>
          </p:nvSpPr>
          <p:spPr bwMode="auto">
            <a:xfrm rot="10800000">
              <a:off x="1403002" y="3951771"/>
              <a:ext cx="1294000" cy="160894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28059784-E439-1B22-0998-0BFC5910D395}"/>
                </a:ext>
              </a:extLst>
            </p:cNvPr>
            <p:cNvSpPr/>
            <p:nvPr/>
          </p:nvSpPr>
          <p:spPr>
            <a:xfrm rot="5400000">
              <a:off x="1548804" y="4967574"/>
              <a:ext cx="917836" cy="1713700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四角形: 1 つの角を丸める 80">
              <a:extLst>
                <a:ext uri="{FF2B5EF4-FFF2-40B4-BE49-F238E27FC236}">
                  <a16:creationId xmlns:a16="http://schemas.microsoft.com/office/drawing/2014/main" id="{273B75E7-A5EF-1668-8DC9-A0A01AF4321F}"/>
                </a:ext>
              </a:extLst>
            </p:cNvPr>
            <p:cNvSpPr/>
            <p:nvPr/>
          </p:nvSpPr>
          <p:spPr>
            <a:xfrm>
              <a:off x="840426" y="5946926"/>
              <a:ext cx="2322548" cy="224069"/>
            </a:xfrm>
            <a:prstGeom prst="round1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D14A6A4-07C9-CDFD-2EDE-A1D2A992278E}"/>
                </a:ext>
              </a:extLst>
            </p:cNvPr>
            <p:cNvSpPr/>
            <p:nvPr/>
          </p:nvSpPr>
          <p:spPr bwMode="auto">
            <a:xfrm>
              <a:off x="7842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FD7443F-ACD9-A828-90B7-6C11430C4D26}"/>
                </a:ext>
              </a:extLst>
            </p:cNvPr>
            <p:cNvSpPr/>
            <p:nvPr/>
          </p:nvSpPr>
          <p:spPr>
            <a:xfrm>
              <a:off x="8599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5100B86-B359-740F-BBB2-D98EED7F6717}"/>
              </a:ext>
            </a:extLst>
          </p:cNvPr>
          <p:cNvGrpSpPr/>
          <p:nvPr/>
        </p:nvGrpSpPr>
        <p:grpSpPr>
          <a:xfrm>
            <a:off x="3668456" y="3783459"/>
            <a:ext cx="2594266" cy="2594266"/>
            <a:chOff x="3668456" y="3783459"/>
            <a:chExt cx="2594266" cy="259426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B4397CE-7B51-932F-3D66-61DE1E4A9418}"/>
                </a:ext>
              </a:extLst>
            </p:cNvPr>
            <p:cNvGrpSpPr/>
            <p:nvPr/>
          </p:nvGrpSpPr>
          <p:grpSpPr>
            <a:xfrm>
              <a:off x="36684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F571AC9-9747-734F-D062-B2FFEA7618FF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F43F8C85-B82A-6E85-E831-9E40CF3A92E9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CCC90EB2-83BD-3D6E-3DBE-6D195521AE88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361D6BE-2D9F-549D-D54C-22EAC86F3C00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12D781A-47E7-2E6F-F432-8E9EBDB08FB0}"/>
                </a:ext>
              </a:extLst>
            </p:cNvPr>
            <p:cNvSpPr/>
            <p:nvPr/>
          </p:nvSpPr>
          <p:spPr bwMode="auto">
            <a:xfrm rot="10800000">
              <a:off x="4404955" y="3980576"/>
              <a:ext cx="1378879" cy="171447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四角形: 1 つの角を丸める 82">
              <a:extLst>
                <a:ext uri="{FF2B5EF4-FFF2-40B4-BE49-F238E27FC236}">
                  <a16:creationId xmlns:a16="http://schemas.microsoft.com/office/drawing/2014/main" id="{B9F3C721-36CD-869E-FAC5-0202B4DA63D2}"/>
                </a:ext>
              </a:extLst>
            </p:cNvPr>
            <p:cNvSpPr/>
            <p:nvPr/>
          </p:nvSpPr>
          <p:spPr>
            <a:xfrm>
              <a:off x="3785836" y="5692546"/>
              <a:ext cx="2322548" cy="507256"/>
            </a:xfrm>
            <a:prstGeom prst="round1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B3B9ADD-94D1-16D2-A2E7-E206E7F912D9}"/>
                </a:ext>
              </a:extLst>
            </p:cNvPr>
            <p:cNvSpPr/>
            <p:nvPr/>
          </p:nvSpPr>
          <p:spPr>
            <a:xfrm>
              <a:off x="3967673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7DFE46B-252A-A53B-93CA-1A80BF5E0EEA}"/>
                </a:ext>
              </a:extLst>
            </p:cNvPr>
            <p:cNvSpPr/>
            <p:nvPr/>
          </p:nvSpPr>
          <p:spPr>
            <a:xfrm>
              <a:off x="4122454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2EEBD4EE-3FCB-9439-6519-4DF569B3F348}"/>
                </a:ext>
              </a:extLst>
            </p:cNvPr>
            <p:cNvSpPr/>
            <p:nvPr/>
          </p:nvSpPr>
          <p:spPr>
            <a:xfrm>
              <a:off x="5667885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EA54942-18D2-1B91-CAF0-E486401722D4}"/>
                </a:ext>
              </a:extLst>
            </p:cNvPr>
            <p:cNvSpPr/>
            <p:nvPr/>
          </p:nvSpPr>
          <p:spPr>
            <a:xfrm>
              <a:off x="5822666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25E98B70-36F2-837F-8557-F18417FFE063}"/>
                </a:ext>
              </a:extLst>
            </p:cNvPr>
            <p:cNvSpPr/>
            <p:nvPr/>
          </p:nvSpPr>
          <p:spPr>
            <a:xfrm>
              <a:off x="4287554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C13A1F7-1467-4829-67CB-E1BE5D6C2C01}"/>
                </a:ext>
              </a:extLst>
            </p:cNvPr>
            <p:cNvSpPr/>
            <p:nvPr/>
          </p:nvSpPr>
          <p:spPr>
            <a:xfrm>
              <a:off x="5521835" y="5098837"/>
              <a:ext cx="128609" cy="542195"/>
            </a:xfrm>
            <a:custGeom>
              <a:avLst/>
              <a:gdLst>
                <a:gd name="connsiteX0" fmla="*/ 123839 w 232198"/>
                <a:gd name="connsiteY0" fmla="*/ 0 h 809114"/>
                <a:gd name="connsiteX1" fmla="*/ 176427 w 232198"/>
                <a:gd name="connsiteY1" fmla="*/ 369727 h 809114"/>
                <a:gd name="connsiteX2" fmla="*/ 108360 w 232198"/>
                <a:gd name="connsiteY2" fmla="*/ 809114 h 809114"/>
                <a:gd name="connsiteX3" fmla="*/ 55771 w 232198"/>
                <a:gd name="connsiteY3" fmla="*/ 439387 h 809114"/>
                <a:gd name="connsiteX4" fmla="*/ 123839 w 232198"/>
                <a:gd name="connsiteY4" fmla="*/ 0 h 80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198" h="809114">
                  <a:moveTo>
                    <a:pt x="123839" y="0"/>
                  </a:moveTo>
                  <a:cubicBezTo>
                    <a:pt x="88781" y="114688"/>
                    <a:pt x="108265" y="251666"/>
                    <a:pt x="176427" y="369727"/>
                  </a:cubicBezTo>
                  <a:cubicBezTo>
                    <a:pt x="272107" y="535449"/>
                    <a:pt x="241632" y="732169"/>
                    <a:pt x="108360" y="809114"/>
                  </a:cubicBezTo>
                  <a:cubicBezTo>
                    <a:pt x="143416" y="694426"/>
                    <a:pt x="123934" y="557448"/>
                    <a:pt x="55771" y="439387"/>
                  </a:cubicBezTo>
                  <a:cubicBezTo>
                    <a:pt x="-39909" y="273665"/>
                    <a:pt x="-9434" y="76945"/>
                    <a:pt x="12383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0F4FB51A-FFA5-4321-EFDC-A31F519062E4}"/>
                </a:ext>
              </a:extLst>
            </p:cNvPr>
            <p:cNvSpPr/>
            <p:nvPr/>
          </p:nvSpPr>
          <p:spPr bwMode="auto">
            <a:xfrm>
              <a:off x="37433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533C99F-E3E3-D20D-3137-94360E3539A9}"/>
                </a:ext>
              </a:extLst>
            </p:cNvPr>
            <p:cNvSpPr/>
            <p:nvPr/>
          </p:nvSpPr>
          <p:spPr>
            <a:xfrm>
              <a:off x="38190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47BBFAAF-2383-C263-2860-870BCDF6B9D9}"/>
              </a:ext>
            </a:extLst>
          </p:cNvPr>
          <p:cNvGrpSpPr/>
          <p:nvPr/>
        </p:nvGrpSpPr>
        <p:grpSpPr>
          <a:xfrm>
            <a:off x="6627556" y="3783459"/>
            <a:ext cx="2594266" cy="2594266"/>
            <a:chOff x="6627556" y="3783459"/>
            <a:chExt cx="2594266" cy="25942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78732B2-9A1D-3CAE-737F-E97F9C42E3FB}"/>
                </a:ext>
              </a:extLst>
            </p:cNvPr>
            <p:cNvGrpSpPr/>
            <p:nvPr/>
          </p:nvGrpSpPr>
          <p:grpSpPr>
            <a:xfrm>
              <a:off x="66275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9992DC9-B1BA-5E5D-75ED-6EEE8C77B830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8" name="四角形: 角を丸くする 7">
                  <a:extLst>
                    <a:ext uri="{FF2B5EF4-FFF2-40B4-BE49-F238E27FC236}">
                      <a16:creationId xmlns:a16="http://schemas.microsoft.com/office/drawing/2014/main" id="{6ADF76F0-D75A-93B7-9337-F03690DBCC68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A490EA08-78CA-BCB5-3598-9D61B30FBBB0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ADCD5327-0C3C-C8FF-F251-D559DF3BEA93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649C404-53B5-5B7A-D990-070B4B234CA5}"/>
                </a:ext>
              </a:extLst>
            </p:cNvPr>
            <p:cNvSpPr/>
            <p:nvPr/>
          </p:nvSpPr>
          <p:spPr>
            <a:xfrm>
              <a:off x="6768830" y="3921381"/>
              <a:ext cx="1620702" cy="2292350"/>
            </a:xfrm>
            <a:custGeom>
              <a:avLst/>
              <a:gdLst>
                <a:gd name="connsiteX0" fmla="*/ 0 w 1620702"/>
                <a:gd name="connsiteY0" fmla="*/ 0 h 2292350"/>
                <a:gd name="connsiteX1" fmla="*/ 1105479 w 1620702"/>
                <a:gd name="connsiteY1" fmla="*/ 0 h 2292350"/>
                <a:gd name="connsiteX2" fmla="*/ 1156661 w 1620702"/>
                <a:gd name="connsiteY2" fmla="*/ 0 h 2292350"/>
                <a:gd name="connsiteX3" fmla="*/ 1409152 w 1620702"/>
                <a:gd name="connsiteY3" fmla="*/ 0 h 2292350"/>
                <a:gd name="connsiteX4" fmla="*/ 1620702 w 1620702"/>
                <a:gd name="connsiteY4" fmla="*/ 207202 h 2292350"/>
                <a:gd name="connsiteX5" fmla="*/ 1458323 w 1620702"/>
                <a:gd name="connsiteY5" fmla="*/ 366243 h 2292350"/>
                <a:gd name="connsiteX6" fmla="*/ 1620702 w 1620702"/>
                <a:gd name="connsiteY6" fmla="*/ 525283 h 2292350"/>
                <a:gd name="connsiteX7" fmla="*/ 1458323 w 1620702"/>
                <a:gd name="connsiteY7" fmla="*/ 684323 h 2292350"/>
                <a:gd name="connsiteX8" fmla="*/ 1620702 w 1620702"/>
                <a:gd name="connsiteY8" fmla="*/ 843363 h 2292350"/>
                <a:gd name="connsiteX9" fmla="*/ 1458323 w 1620702"/>
                <a:gd name="connsiteY9" fmla="*/ 1002403 h 2292350"/>
                <a:gd name="connsiteX10" fmla="*/ 1620702 w 1620702"/>
                <a:gd name="connsiteY10" fmla="*/ 1161444 h 2292350"/>
                <a:gd name="connsiteX11" fmla="*/ 1458323 w 1620702"/>
                <a:gd name="connsiteY11" fmla="*/ 1320484 h 2292350"/>
                <a:gd name="connsiteX12" fmla="*/ 1620702 w 1620702"/>
                <a:gd name="connsiteY12" fmla="*/ 1479524 h 2292350"/>
                <a:gd name="connsiteX13" fmla="*/ 1458323 w 1620702"/>
                <a:gd name="connsiteY13" fmla="*/ 1638564 h 2292350"/>
                <a:gd name="connsiteX14" fmla="*/ 1620702 w 1620702"/>
                <a:gd name="connsiteY14" fmla="*/ 1797604 h 2292350"/>
                <a:gd name="connsiteX15" fmla="*/ 1458323 w 1620702"/>
                <a:gd name="connsiteY15" fmla="*/ 1956645 h 2292350"/>
                <a:gd name="connsiteX16" fmla="*/ 1620702 w 1620702"/>
                <a:gd name="connsiteY16" fmla="*/ 2115685 h 2292350"/>
                <a:gd name="connsiteX17" fmla="*/ 1458323 w 1620702"/>
                <a:gd name="connsiteY17" fmla="*/ 2274725 h 2292350"/>
                <a:gd name="connsiteX18" fmla="*/ 1476318 w 1620702"/>
                <a:gd name="connsiteY18" fmla="*/ 2292350 h 2292350"/>
                <a:gd name="connsiteX19" fmla="*/ 1156661 w 1620702"/>
                <a:gd name="connsiteY19" fmla="*/ 2292350 h 2292350"/>
                <a:gd name="connsiteX20" fmla="*/ 1105479 w 1620702"/>
                <a:gd name="connsiteY20" fmla="*/ 2292350 h 2292350"/>
                <a:gd name="connsiteX21" fmla="*/ 0 w 1620702"/>
                <a:gd name="connsiteY21" fmla="*/ 2292350 h 22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0702" h="2292350">
                  <a:moveTo>
                    <a:pt x="0" y="0"/>
                  </a:moveTo>
                  <a:lnTo>
                    <a:pt x="1105479" y="0"/>
                  </a:lnTo>
                  <a:lnTo>
                    <a:pt x="1156661" y="0"/>
                  </a:lnTo>
                  <a:lnTo>
                    <a:pt x="1409152" y="0"/>
                  </a:lnTo>
                  <a:lnTo>
                    <a:pt x="1620702" y="207202"/>
                  </a:lnTo>
                  <a:lnTo>
                    <a:pt x="1458323" y="366243"/>
                  </a:lnTo>
                  <a:lnTo>
                    <a:pt x="1620702" y="525283"/>
                  </a:lnTo>
                  <a:lnTo>
                    <a:pt x="1458323" y="684323"/>
                  </a:lnTo>
                  <a:lnTo>
                    <a:pt x="1620702" y="843363"/>
                  </a:lnTo>
                  <a:lnTo>
                    <a:pt x="1458323" y="1002403"/>
                  </a:lnTo>
                  <a:lnTo>
                    <a:pt x="1620702" y="1161444"/>
                  </a:lnTo>
                  <a:lnTo>
                    <a:pt x="1458323" y="1320484"/>
                  </a:lnTo>
                  <a:lnTo>
                    <a:pt x="1620702" y="1479524"/>
                  </a:lnTo>
                  <a:lnTo>
                    <a:pt x="1458323" y="1638564"/>
                  </a:lnTo>
                  <a:lnTo>
                    <a:pt x="1620702" y="1797604"/>
                  </a:lnTo>
                  <a:lnTo>
                    <a:pt x="1458323" y="1956645"/>
                  </a:lnTo>
                  <a:lnTo>
                    <a:pt x="1620702" y="2115685"/>
                  </a:lnTo>
                  <a:lnTo>
                    <a:pt x="1458323" y="2274725"/>
                  </a:lnTo>
                  <a:lnTo>
                    <a:pt x="1476318" y="2292350"/>
                  </a:lnTo>
                  <a:lnTo>
                    <a:pt x="1156661" y="2292350"/>
                  </a:lnTo>
                  <a:lnTo>
                    <a:pt x="1105479" y="2292350"/>
                  </a:lnTo>
                  <a:lnTo>
                    <a:pt x="0" y="2292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7697A5D6-D8C4-550E-088E-23F323B1E033}"/>
                </a:ext>
              </a:extLst>
            </p:cNvPr>
            <p:cNvSpPr/>
            <p:nvPr/>
          </p:nvSpPr>
          <p:spPr>
            <a:xfrm>
              <a:off x="8516257" y="3921381"/>
              <a:ext cx="515223" cy="2292350"/>
            </a:xfrm>
            <a:custGeom>
              <a:avLst/>
              <a:gdLst>
                <a:gd name="connsiteX0" fmla="*/ 79095 w 515223"/>
                <a:gd name="connsiteY0" fmla="*/ 0 h 2292350"/>
                <a:gd name="connsiteX1" fmla="*/ 515223 w 515223"/>
                <a:gd name="connsiteY1" fmla="*/ 0 h 2292350"/>
                <a:gd name="connsiteX2" fmla="*/ 515223 w 515223"/>
                <a:gd name="connsiteY2" fmla="*/ 2292350 h 2292350"/>
                <a:gd name="connsiteX3" fmla="*/ 11703 w 515223"/>
                <a:gd name="connsiteY3" fmla="*/ 2292350 h 2292350"/>
                <a:gd name="connsiteX4" fmla="*/ 162379 w 515223"/>
                <a:gd name="connsiteY4" fmla="*/ 2144771 h 2292350"/>
                <a:gd name="connsiteX5" fmla="*/ 0 w 515223"/>
                <a:gd name="connsiteY5" fmla="*/ 1985731 h 2292350"/>
                <a:gd name="connsiteX6" fmla="*/ 162378 w 515223"/>
                <a:gd name="connsiteY6" fmla="*/ 1826691 h 2292350"/>
                <a:gd name="connsiteX7" fmla="*/ 0 w 515223"/>
                <a:gd name="connsiteY7" fmla="*/ 1667651 h 2292350"/>
                <a:gd name="connsiteX8" fmla="*/ 162378 w 515223"/>
                <a:gd name="connsiteY8" fmla="*/ 1508611 h 2292350"/>
                <a:gd name="connsiteX9" fmla="*/ 0 w 515223"/>
                <a:gd name="connsiteY9" fmla="*/ 1349570 h 2292350"/>
                <a:gd name="connsiteX10" fmla="*/ 162378 w 515223"/>
                <a:gd name="connsiteY10" fmla="*/ 1190530 h 2292350"/>
                <a:gd name="connsiteX11" fmla="*/ 0 w 515223"/>
                <a:gd name="connsiteY11" fmla="*/ 1031490 h 2292350"/>
                <a:gd name="connsiteX12" fmla="*/ 162378 w 515223"/>
                <a:gd name="connsiteY12" fmla="*/ 872450 h 2292350"/>
                <a:gd name="connsiteX13" fmla="*/ 0 w 515223"/>
                <a:gd name="connsiteY13" fmla="*/ 713410 h 2292350"/>
                <a:gd name="connsiteX14" fmla="*/ 162378 w 515223"/>
                <a:gd name="connsiteY14" fmla="*/ 554369 h 2292350"/>
                <a:gd name="connsiteX15" fmla="*/ 0 w 515223"/>
                <a:gd name="connsiteY15" fmla="*/ 395329 h 2292350"/>
                <a:gd name="connsiteX16" fmla="*/ 162378 w 515223"/>
                <a:gd name="connsiteY16" fmla="*/ 236289 h 2292350"/>
                <a:gd name="connsiteX17" fmla="*/ 0 w 515223"/>
                <a:gd name="connsiteY17" fmla="*/ 77248 h 2292350"/>
                <a:gd name="connsiteX18" fmla="*/ 79095 w 515223"/>
                <a:gd name="connsiteY18" fmla="*/ 0 h 22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5223" h="2292350">
                  <a:moveTo>
                    <a:pt x="79095" y="0"/>
                  </a:moveTo>
                  <a:lnTo>
                    <a:pt x="515223" y="0"/>
                  </a:lnTo>
                  <a:lnTo>
                    <a:pt x="515223" y="2292350"/>
                  </a:lnTo>
                  <a:lnTo>
                    <a:pt x="11703" y="2292350"/>
                  </a:lnTo>
                  <a:lnTo>
                    <a:pt x="162379" y="2144771"/>
                  </a:lnTo>
                  <a:lnTo>
                    <a:pt x="0" y="1985731"/>
                  </a:lnTo>
                  <a:lnTo>
                    <a:pt x="162378" y="1826691"/>
                  </a:lnTo>
                  <a:lnTo>
                    <a:pt x="0" y="1667651"/>
                  </a:lnTo>
                  <a:lnTo>
                    <a:pt x="162378" y="1508611"/>
                  </a:lnTo>
                  <a:lnTo>
                    <a:pt x="0" y="1349570"/>
                  </a:lnTo>
                  <a:lnTo>
                    <a:pt x="162378" y="1190530"/>
                  </a:lnTo>
                  <a:lnTo>
                    <a:pt x="0" y="1031490"/>
                  </a:lnTo>
                  <a:lnTo>
                    <a:pt x="162378" y="872450"/>
                  </a:lnTo>
                  <a:lnTo>
                    <a:pt x="0" y="713410"/>
                  </a:lnTo>
                  <a:lnTo>
                    <a:pt x="162378" y="554369"/>
                  </a:lnTo>
                  <a:lnTo>
                    <a:pt x="0" y="395329"/>
                  </a:lnTo>
                  <a:lnTo>
                    <a:pt x="162378" y="236289"/>
                  </a:lnTo>
                  <a:lnTo>
                    <a:pt x="0" y="77248"/>
                  </a:lnTo>
                  <a:lnTo>
                    <a:pt x="7909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12 pt 91">
              <a:extLst>
                <a:ext uri="{FF2B5EF4-FFF2-40B4-BE49-F238E27FC236}">
                  <a16:creationId xmlns:a16="http://schemas.microsoft.com/office/drawing/2014/main" id="{F6C5CAC4-2303-D086-82CB-38237C2FBA3F}"/>
                </a:ext>
              </a:extLst>
            </p:cNvPr>
            <p:cNvSpPr/>
            <p:nvPr/>
          </p:nvSpPr>
          <p:spPr>
            <a:xfrm>
              <a:off x="7913402" y="4149471"/>
              <a:ext cx="1074105" cy="1074105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10B5137-395F-96A7-AD23-966A9D4EFABF}"/>
                </a:ext>
              </a:extLst>
            </p:cNvPr>
            <p:cNvSpPr/>
            <p:nvPr/>
          </p:nvSpPr>
          <p:spPr bwMode="auto">
            <a:xfrm rot="5400000">
              <a:off x="6968149" y="4156411"/>
              <a:ext cx="1379142" cy="171480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C2EF9C5-4A6D-58E5-8677-07650FA7EA1B}"/>
                </a:ext>
              </a:extLst>
            </p:cNvPr>
            <p:cNvSpPr/>
            <p:nvPr/>
          </p:nvSpPr>
          <p:spPr bwMode="auto">
            <a:xfrm>
              <a:off x="67024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55F94A9-344D-E6D3-AABF-9ADDF5C6FC99}"/>
                </a:ext>
              </a:extLst>
            </p:cNvPr>
            <p:cNvSpPr/>
            <p:nvPr/>
          </p:nvSpPr>
          <p:spPr>
            <a:xfrm>
              <a:off x="67781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439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手を入れないで、触れないでのマーク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AAAC6C7-7B07-C5A6-7634-5D74ED764022}"/>
              </a:ext>
            </a:extLst>
          </p:cNvPr>
          <p:cNvGrpSpPr/>
          <p:nvPr/>
        </p:nvGrpSpPr>
        <p:grpSpPr>
          <a:xfrm>
            <a:off x="6613734" y="890283"/>
            <a:ext cx="2594266" cy="2594266"/>
            <a:chOff x="6613734" y="890283"/>
            <a:chExt cx="2594266" cy="2594266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F8EC4BB-A0D3-E5A0-7D3B-2E56200A2EF8}"/>
                </a:ext>
              </a:extLst>
            </p:cNvPr>
            <p:cNvGrpSpPr/>
            <p:nvPr/>
          </p:nvGrpSpPr>
          <p:grpSpPr>
            <a:xfrm>
              <a:off x="6613734" y="890283"/>
              <a:ext cx="2594266" cy="2594266"/>
              <a:chOff x="-2547477" y="569558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32C2FA36-42D9-12C9-8351-075B58CA02F9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F791BC5D-9AC1-1935-8BCE-280DEF71E9F5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E87BADE-3EFC-EA76-5DC8-7097342643AE}"/>
                </a:ext>
              </a:extLst>
            </p:cNvPr>
            <p:cNvSpPr/>
            <p:nvPr/>
          </p:nvSpPr>
          <p:spPr>
            <a:xfrm>
              <a:off x="7555805" y="1026596"/>
              <a:ext cx="1491118" cy="1567659"/>
            </a:xfrm>
            <a:custGeom>
              <a:avLst/>
              <a:gdLst>
                <a:gd name="connsiteX0" fmla="*/ 247633 w 1491118"/>
                <a:gd name="connsiteY0" fmla="*/ 0 h 1567659"/>
                <a:gd name="connsiteX1" fmla="*/ 1491118 w 1491118"/>
                <a:gd name="connsiteY1" fmla="*/ 0 h 1567659"/>
                <a:gd name="connsiteX2" fmla="*/ 1491118 w 1491118"/>
                <a:gd name="connsiteY2" fmla="*/ 1318637 h 1567659"/>
                <a:gd name="connsiteX3" fmla="*/ 1457036 w 1491118"/>
                <a:gd name="connsiteY3" fmla="*/ 1284555 h 1567659"/>
                <a:gd name="connsiteX4" fmla="*/ 1439759 w 1491118"/>
                <a:gd name="connsiteY4" fmla="*/ 1299838 h 1567659"/>
                <a:gd name="connsiteX5" fmla="*/ 1363250 w 1491118"/>
                <a:gd name="connsiteY5" fmla="*/ 1351728 h 1567659"/>
                <a:gd name="connsiteX6" fmla="*/ 1318640 w 1491118"/>
                <a:gd name="connsiteY6" fmla="*/ 1375237 h 1567659"/>
                <a:gd name="connsiteX7" fmla="*/ 1356107 w 1491118"/>
                <a:gd name="connsiteY7" fmla="*/ 1471263 h 1567659"/>
                <a:gd name="connsiteX8" fmla="*/ 1189235 w 1491118"/>
                <a:gd name="connsiteY8" fmla="*/ 1536371 h 1567659"/>
                <a:gd name="connsiteX9" fmla="*/ 1151760 w 1491118"/>
                <a:gd name="connsiteY9" fmla="*/ 1440320 h 1567659"/>
                <a:gd name="connsiteX10" fmla="*/ 1101934 w 1491118"/>
                <a:gd name="connsiteY10" fmla="*/ 1453523 h 1567659"/>
                <a:gd name="connsiteX11" fmla="*/ 1022961 w 1491118"/>
                <a:gd name="connsiteY11" fmla="*/ 1465576 h 1567659"/>
                <a:gd name="connsiteX12" fmla="*/ 1022961 w 1491118"/>
                <a:gd name="connsiteY12" fmla="*/ 1567659 h 1567659"/>
                <a:gd name="connsiteX13" fmla="*/ 843838 w 1491118"/>
                <a:gd name="connsiteY13" fmla="*/ 1567659 h 1567659"/>
                <a:gd name="connsiteX14" fmla="*/ 843838 w 1491118"/>
                <a:gd name="connsiteY14" fmla="*/ 1465576 h 1567659"/>
                <a:gd name="connsiteX15" fmla="*/ 764865 w 1491118"/>
                <a:gd name="connsiteY15" fmla="*/ 1453523 h 1567659"/>
                <a:gd name="connsiteX16" fmla="*/ 681498 w 1491118"/>
                <a:gd name="connsiteY16" fmla="*/ 1431433 h 1567659"/>
                <a:gd name="connsiteX17" fmla="*/ 640448 w 1491118"/>
                <a:gd name="connsiteY17" fmla="*/ 1525009 h 1567659"/>
                <a:gd name="connsiteX18" fmla="*/ 476414 w 1491118"/>
                <a:gd name="connsiteY18" fmla="*/ 1453051 h 1567659"/>
                <a:gd name="connsiteX19" fmla="*/ 517612 w 1491118"/>
                <a:gd name="connsiteY19" fmla="*/ 1359138 h 1567659"/>
                <a:gd name="connsiteX20" fmla="*/ 503550 w 1491118"/>
                <a:gd name="connsiteY20" fmla="*/ 1351728 h 1567659"/>
                <a:gd name="connsiteX21" fmla="*/ 427040 w 1491118"/>
                <a:gd name="connsiteY21" fmla="*/ 1299838 h 1567659"/>
                <a:gd name="connsiteX22" fmla="*/ 409763 w 1491118"/>
                <a:gd name="connsiteY22" fmla="*/ 1284555 h 1567659"/>
                <a:gd name="connsiteX23" fmla="*/ 336716 w 1491118"/>
                <a:gd name="connsiteY23" fmla="*/ 1357602 h 1567659"/>
                <a:gd name="connsiteX24" fmla="*/ 210057 w 1491118"/>
                <a:gd name="connsiteY24" fmla="*/ 1230943 h 1567659"/>
                <a:gd name="connsiteX25" fmla="*/ 283587 w 1491118"/>
                <a:gd name="connsiteY25" fmla="*/ 1157413 h 1567659"/>
                <a:gd name="connsiteX26" fmla="*/ 255830 w 1491118"/>
                <a:gd name="connsiteY26" fmla="*/ 1124484 h 1567659"/>
                <a:gd name="connsiteX27" fmla="*/ 205748 w 1491118"/>
                <a:gd name="connsiteY27" fmla="*/ 1046673 h 1567659"/>
                <a:gd name="connsiteX28" fmla="*/ 192288 w 1491118"/>
                <a:gd name="connsiteY28" fmla="*/ 1019554 h 1567659"/>
                <a:gd name="connsiteX29" fmla="*/ 96396 w 1491118"/>
                <a:gd name="connsiteY29" fmla="*/ 1056967 h 1567659"/>
                <a:gd name="connsiteX30" fmla="*/ 31289 w 1491118"/>
                <a:gd name="connsiteY30" fmla="*/ 890095 h 1567659"/>
                <a:gd name="connsiteX31" fmla="*/ 127009 w 1491118"/>
                <a:gd name="connsiteY31" fmla="*/ 852748 h 1567659"/>
                <a:gd name="connsiteX32" fmla="*/ 110208 w 1491118"/>
                <a:gd name="connsiteY32" fmla="*/ 782290 h 1567659"/>
                <a:gd name="connsiteX33" fmla="*/ 102409 w 1491118"/>
                <a:gd name="connsiteY33" fmla="*/ 723821 h 1567659"/>
                <a:gd name="connsiteX34" fmla="*/ 0 w 1491118"/>
                <a:gd name="connsiteY34" fmla="*/ 723821 h 1567659"/>
                <a:gd name="connsiteX35" fmla="*/ 0 w 1491118"/>
                <a:gd name="connsiteY35" fmla="*/ 544698 h 1567659"/>
                <a:gd name="connsiteX36" fmla="*/ 102409 w 1491118"/>
                <a:gd name="connsiteY36" fmla="*/ 544698 h 1567659"/>
                <a:gd name="connsiteX37" fmla="*/ 110208 w 1491118"/>
                <a:gd name="connsiteY37" fmla="*/ 486229 h 1567659"/>
                <a:gd name="connsiteX38" fmla="*/ 132300 w 1491118"/>
                <a:gd name="connsiteY38" fmla="*/ 393579 h 1567659"/>
                <a:gd name="connsiteX39" fmla="*/ 136352 w 1491118"/>
                <a:gd name="connsiteY39" fmla="*/ 382413 h 1567659"/>
                <a:gd name="connsiteX40" fmla="*/ 42650 w 1491118"/>
                <a:gd name="connsiteY40" fmla="*/ 341308 h 1567659"/>
                <a:gd name="connsiteX41" fmla="*/ 114608 w 1491118"/>
                <a:gd name="connsiteY41" fmla="*/ 177274 h 1567659"/>
                <a:gd name="connsiteX42" fmla="*/ 208052 w 1491118"/>
                <a:gd name="connsiteY42" fmla="*/ 218265 h 1567659"/>
                <a:gd name="connsiteX43" fmla="*/ 255830 w 1491118"/>
                <a:gd name="connsiteY43" fmla="*/ 144036 h 1567659"/>
                <a:gd name="connsiteX44" fmla="*/ 283587 w 1491118"/>
                <a:gd name="connsiteY44" fmla="*/ 111106 h 1567659"/>
                <a:gd name="connsiteX45" fmla="*/ 210057 w 1491118"/>
                <a:gd name="connsiteY45" fmla="*/ 37576 h 156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91118" h="1567659">
                  <a:moveTo>
                    <a:pt x="247633" y="0"/>
                  </a:moveTo>
                  <a:lnTo>
                    <a:pt x="1491118" y="0"/>
                  </a:lnTo>
                  <a:lnTo>
                    <a:pt x="1491118" y="1318637"/>
                  </a:lnTo>
                  <a:lnTo>
                    <a:pt x="1457036" y="1284555"/>
                  </a:lnTo>
                  <a:lnTo>
                    <a:pt x="1439759" y="1299838"/>
                  </a:lnTo>
                  <a:cubicBezTo>
                    <a:pt x="1415281" y="1318490"/>
                    <a:pt x="1389742" y="1335822"/>
                    <a:pt x="1363250" y="1351728"/>
                  </a:cubicBezTo>
                  <a:lnTo>
                    <a:pt x="1318640" y="1375237"/>
                  </a:lnTo>
                  <a:lnTo>
                    <a:pt x="1356107" y="1471263"/>
                  </a:lnTo>
                  <a:lnTo>
                    <a:pt x="1189235" y="1536371"/>
                  </a:lnTo>
                  <a:lnTo>
                    <a:pt x="1151760" y="1440320"/>
                  </a:lnTo>
                  <a:lnTo>
                    <a:pt x="1101934" y="1453523"/>
                  </a:lnTo>
                  <a:lnTo>
                    <a:pt x="1022961" y="1465576"/>
                  </a:lnTo>
                  <a:lnTo>
                    <a:pt x="1022961" y="1567659"/>
                  </a:lnTo>
                  <a:lnTo>
                    <a:pt x="843838" y="1567659"/>
                  </a:lnTo>
                  <a:lnTo>
                    <a:pt x="843838" y="1465576"/>
                  </a:lnTo>
                  <a:lnTo>
                    <a:pt x="764865" y="1453523"/>
                  </a:lnTo>
                  <a:lnTo>
                    <a:pt x="681498" y="1431433"/>
                  </a:lnTo>
                  <a:lnTo>
                    <a:pt x="640448" y="1525009"/>
                  </a:lnTo>
                  <a:lnTo>
                    <a:pt x="476414" y="1453051"/>
                  </a:lnTo>
                  <a:lnTo>
                    <a:pt x="517612" y="1359138"/>
                  </a:lnTo>
                  <a:lnTo>
                    <a:pt x="503550" y="1351728"/>
                  </a:lnTo>
                  <a:cubicBezTo>
                    <a:pt x="477058" y="1335822"/>
                    <a:pt x="451519" y="1318490"/>
                    <a:pt x="427040" y="1299838"/>
                  </a:cubicBezTo>
                  <a:lnTo>
                    <a:pt x="409763" y="1284555"/>
                  </a:lnTo>
                  <a:lnTo>
                    <a:pt x="336716" y="1357602"/>
                  </a:lnTo>
                  <a:lnTo>
                    <a:pt x="210057" y="1230943"/>
                  </a:lnTo>
                  <a:lnTo>
                    <a:pt x="283587" y="1157413"/>
                  </a:lnTo>
                  <a:lnTo>
                    <a:pt x="255830" y="1124484"/>
                  </a:lnTo>
                  <a:cubicBezTo>
                    <a:pt x="237757" y="1099548"/>
                    <a:pt x="221029" y="1073576"/>
                    <a:pt x="205748" y="1046673"/>
                  </a:cubicBezTo>
                  <a:lnTo>
                    <a:pt x="192288" y="1019554"/>
                  </a:lnTo>
                  <a:lnTo>
                    <a:pt x="96396" y="1056967"/>
                  </a:lnTo>
                  <a:lnTo>
                    <a:pt x="31289" y="890095"/>
                  </a:lnTo>
                  <a:lnTo>
                    <a:pt x="127009" y="852748"/>
                  </a:lnTo>
                  <a:lnTo>
                    <a:pt x="110208" y="782290"/>
                  </a:lnTo>
                  <a:lnTo>
                    <a:pt x="102409" y="723821"/>
                  </a:lnTo>
                  <a:lnTo>
                    <a:pt x="0" y="723821"/>
                  </a:lnTo>
                  <a:lnTo>
                    <a:pt x="0" y="544698"/>
                  </a:lnTo>
                  <a:lnTo>
                    <a:pt x="102409" y="544698"/>
                  </a:lnTo>
                  <a:lnTo>
                    <a:pt x="110208" y="486229"/>
                  </a:lnTo>
                  <a:cubicBezTo>
                    <a:pt x="115840" y="454698"/>
                    <a:pt x="123239" y="423779"/>
                    <a:pt x="132300" y="393579"/>
                  </a:cubicBezTo>
                  <a:lnTo>
                    <a:pt x="136352" y="382413"/>
                  </a:lnTo>
                  <a:lnTo>
                    <a:pt x="42650" y="341308"/>
                  </a:lnTo>
                  <a:lnTo>
                    <a:pt x="114608" y="177274"/>
                  </a:lnTo>
                  <a:lnTo>
                    <a:pt x="208052" y="218265"/>
                  </a:lnTo>
                  <a:lnTo>
                    <a:pt x="255830" y="144036"/>
                  </a:lnTo>
                  <a:lnTo>
                    <a:pt x="283587" y="111106"/>
                  </a:lnTo>
                  <a:lnTo>
                    <a:pt x="210057" y="375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星: 12 pt 27">
              <a:extLst>
                <a:ext uri="{FF2B5EF4-FFF2-40B4-BE49-F238E27FC236}">
                  <a16:creationId xmlns:a16="http://schemas.microsoft.com/office/drawing/2014/main" id="{15B8E4C0-DB84-43AB-E81D-F532EA6104D3}"/>
                </a:ext>
              </a:extLst>
            </p:cNvPr>
            <p:cNvSpPr/>
            <p:nvPr/>
          </p:nvSpPr>
          <p:spPr>
            <a:xfrm>
              <a:off x="7784448" y="1245254"/>
              <a:ext cx="1074105" cy="1074105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4636D01-408B-250B-B28A-765EEFB8BBED}"/>
                </a:ext>
              </a:extLst>
            </p:cNvPr>
            <p:cNvSpPr/>
            <p:nvPr/>
          </p:nvSpPr>
          <p:spPr>
            <a:xfrm>
              <a:off x="6740613" y="1755259"/>
              <a:ext cx="1607884" cy="1599244"/>
            </a:xfrm>
            <a:custGeom>
              <a:avLst/>
              <a:gdLst>
                <a:gd name="connsiteX0" fmla="*/ 1204671 w 1607884"/>
                <a:gd name="connsiteY0" fmla="*/ 313 h 1599244"/>
                <a:gd name="connsiteX1" fmla="*/ 1290446 w 1607884"/>
                <a:gd name="connsiteY1" fmla="*/ 105307 h 1599244"/>
                <a:gd name="connsiteX2" fmla="*/ 1225747 w 1607884"/>
                <a:gd name="connsiteY2" fmla="*/ 190172 h 1599244"/>
                <a:gd name="connsiteX3" fmla="*/ 1216081 w 1607884"/>
                <a:gd name="connsiteY3" fmla="*/ 192425 h 1599244"/>
                <a:gd name="connsiteX4" fmla="*/ 1174956 w 1607884"/>
                <a:gd name="connsiteY4" fmla="*/ 208103 h 1599244"/>
                <a:gd name="connsiteX5" fmla="*/ 952066 w 1607884"/>
                <a:gd name="connsiteY5" fmla="*/ 376813 h 1599244"/>
                <a:gd name="connsiteX6" fmla="*/ 940569 w 1607884"/>
                <a:gd name="connsiteY6" fmla="*/ 392123 h 1599244"/>
                <a:gd name="connsiteX7" fmla="*/ 960191 w 1607884"/>
                <a:gd name="connsiteY7" fmla="*/ 373434 h 1599244"/>
                <a:gd name="connsiteX8" fmla="*/ 1356951 w 1607884"/>
                <a:gd name="connsiteY8" fmla="*/ 190723 h 1599244"/>
                <a:gd name="connsiteX9" fmla="*/ 1419272 w 1607884"/>
                <a:gd name="connsiteY9" fmla="*/ 184056 h 1599244"/>
                <a:gd name="connsiteX10" fmla="*/ 1424076 w 1607884"/>
                <a:gd name="connsiteY10" fmla="*/ 183036 h 1599244"/>
                <a:gd name="connsiteX11" fmla="*/ 1445586 w 1607884"/>
                <a:gd name="connsiteY11" fmla="*/ 182719 h 1599244"/>
                <a:gd name="connsiteX12" fmla="*/ 1543002 w 1607884"/>
                <a:gd name="connsiteY12" fmla="*/ 293881 h 1599244"/>
                <a:gd name="connsiteX13" fmla="*/ 1450172 w 1607884"/>
                <a:gd name="connsiteY13" fmla="*/ 387230 h 1599244"/>
                <a:gd name="connsiteX14" fmla="*/ 1434935 w 1607884"/>
                <a:gd name="connsiteY14" fmla="*/ 387455 h 1599244"/>
                <a:gd name="connsiteX15" fmla="*/ 1434986 w 1607884"/>
                <a:gd name="connsiteY15" fmla="*/ 388236 h 1599244"/>
                <a:gd name="connsiteX16" fmla="*/ 1131445 w 1607884"/>
                <a:gd name="connsiteY16" fmla="*/ 498648 h 1599244"/>
                <a:gd name="connsiteX17" fmla="*/ 1100291 w 1607884"/>
                <a:gd name="connsiteY17" fmla="*/ 523452 h 1599244"/>
                <a:gd name="connsiteX18" fmla="*/ 1134481 w 1607884"/>
                <a:gd name="connsiteY18" fmla="*/ 506088 h 1599244"/>
                <a:gd name="connsiteX19" fmla="*/ 1411616 w 1607884"/>
                <a:gd name="connsiteY19" fmla="*/ 450252 h 1599244"/>
                <a:gd name="connsiteX20" fmla="*/ 1467081 w 1607884"/>
                <a:gd name="connsiteY20" fmla="*/ 453679 h 1599244"/>
                <a:gd name="connsiteX21" fmla="*/ 1522791 w 1607884"/>
                <a:gd name="connsiteY21" fmla="*/ 461923 h 1599244"/>
                <a:gd name="connsiteX22" fmla="*/ 1522773 w 1607884"/>
                <a:gd name="connsiteY22" fmla="*/ 462015 h 1599244"/>
                <a:gd name="connsiteX23" fmla="*/ 1529786 w 1607884"/>
                <a:gd name="connsiteY23" fmla="*/ 462718 h 1599244"/>
                <a:gd name="connsiteX24" fmla="*/ 1607884 w 1607884"/>
                <a:gd name="connsiteY24" fmla="*/ 556125 h 1599244"/>
                <a:gd name="connsiteX25" fmla="*/ 1509563 w 1607884"/>
                <a:gd name="connsiteY25" fmla="*/ 651039 h 1599244"/>
                <a:gd name="connsiteX26" fmla="*/ 1489798 w 1607884"/>
                <a:gd name="connsiteY26" fmla="*/ 649059 h 1599244"/>
                <a:gd name="connsiteX27" fmla="*/ 1483884 w 1607884"/>
                <a:gd name="connsiteY27" fmla="*/ 647262 h 1599244"/>
                <a:gd name="connsiteX28" fmla="*/ 1447514 w 1607884"/>
                <a:gd name="connsiteY28" fmla="*/ 641880 h 1599244"/>
                <a:gd name="connsiteX29" fmla="*/ 1011093 w 1607884"/>
                <a:gd name="connsiteY29" fmla="*/ 847556 h 1599244"/>
                <a:gd name="connsiteX30" fmla="*/ 996455 w 1607884"/>
                <a:gd name="connsiteY30" fmla="*/ 871649 h 1599244"/>
                <a:gd name="connsiteX31" fmla="*/ 1014534 w 1607884"/>
                <a:gd name="connsiteY31" fmla="*/ 882186 h 1599244"/>
                <a:gd name="connsiteX32" fmla="*/ 1292858 w 1607884"/>
                <a:gd name="connsiteY32" fmla="*/ 920465 h 1599244"/>
                <a:gd name="connsiteX33" fmla="*/ 1292928 w 1607884"/>
                <a:gd name="connsiteY33" fmla="*/ 920807 h 1599244"/>
                <a:gd name="connsiteX34" fmla="*/ 1306139 w 1607884"/>
                <a:gd name="connsiteY34" fmla="*/ 918252 h 1599244"/>
                <a:gd name="connsiteX35" fmla="*/ 1416958 w 1607884"/>
                <a:gd name="connsiteY35" fmla="*/ 977863 h 1599244"/>
                <a:gd name="connsiteX36" fmla="*/ 1370415 w 1607884"/>
                <a:gd name="connsiteY36" fmla="*/ 1131964 h 1599244"/>
                <a:gd name="connsiteX37" fmla="*/ 1349104 w 1607884"/>
                <a:gd name="connsiteY37" fmla="*/ 1140761 h 1599244"/>
                <a:gd name="connsiteX38" fmla="*/ 1337577 w 1607884"/>
                <a:gd name="connsiteY38" fmla="*/ 1142990 h 1599244"/>
                <a:gd name="connsiteX39" fmla="*/ 1337776 w 1607884"/>
                <a:gd name="connsiteY39" fmla="*/ 1143984 h 1599244"/>
                <a:gd name="connsiteX40" fmla="*/ 1020750 w 1607884"/>
                <a:gd name="connsiteY40" fmla="*/ 1129300 h 1599244"/>
                <a:gd name="connsiteX41" fmla="*/ 1017822 w 1607884"/>
                <a:gd name="connsiteY41" fmla="*/ 1128266 h 1599244"/>
                <a:gd name="connsiteX42" fmla="*/ 1014772 w 1607884"/>
                <a:gd name="connsiteY42" fmla="*/ 1129987 h 1599244"/>
                <a:gd name="connsiteX43" fmla="*/ 763918 w 1607884"/>
                <a:gd name="connsiteY43" fmla="*/ 1218701 h 1599244"/>
                <a:gd name="connsiteX44" fmla="*/ 387447 w 1607884"/>
                <a:gd name="connsiteY44" fmla="*/ 1599244 h 1599244"/>
                <a:gd name="connsiteX45" fmla="*/ 83174 w 1607884"/>
                <a:gd name="connsiteY45" fmla="*/ 1573842 h 1599244"/>
                <a:gd name="connsiteX46" fmla="*/ 0 w 1607884"/>
                <a:gd name="connsiteY46" fmla="*/ 1256167 h 1599244"/>
                <a:gd name="connsiteX47" fmla="*/ 451665 w 1607884"/>
                <a:gd name="connsiteY47" fmla="*/ 950235 h 1599244"/>
                <a:gd name="connsiteX48" fmla="*/ 475368 w 1607884"/>
                <a:gd name="connsiteY48" fmla="*/ 654060 h 1599244"/>
                <a:gd name="connsiteX49" fmla="*/ 527767 w 1607884"/>
                <a:gd name="connsiteY49" fmla="*/ 537737 h 1599244"/>
                <a:gd name="connsiteX50" fmla="*/ 543559 w 1607884"/>
                <a:gd name="connsiteY50" fmla="*/ 511773 h 1599244"/>
                <a:gd name="connsiteX51" fmla="*/ 545909 w 1607884"/>
                <a:gd name="connsiteY51" fmla="*/ 469078 h 1599244"/>
                <a:gd name="connsiteX52" fmla="*/ 656284 w 1607884"/>
                <a:gd name="connsiteY52" fmla="*/ 131792 h 1599244"/>
                <a:gd name="connsiteX53" fmla="*/ 682962 w 1607884"/>
                <a:gd name="connsiteY53" fmla="*/ 91165 h 1599244"/>
                <a:gd name="connsiteX54" fmla="*/ 686620 w 1607884"/>
                <a:gd name="connsiteY54" fmla="*/ 84696 h 1599244"/>
                <a:gd name="connsiteX55" fmla="*/ 750397 w 1607884"/>
                <a:gd name="connsiteY55" fmla="*/ 47266 h 1599244"/>
                <a:gd name="connsiteX56" fmla="*/ 776328 w 1607884"/>
                <a:gd name="connsiteY56" fmla="*/ 49038 h 1599244"/>
                <a:gd name="connsiteX57" fmla="*/ 840675 w 1607884"/>
                <a:gd name="connsiteY57" fmla="*/ 155470 h 1599244"/>
                <a:gd name="connsiteX58" fmla="*/ 826329 w 1607884"/>
                <a:gd name="connsiteY58" fmla="*/ 187939 h 1599244"/>
                <a:gd name="connsiteX59" fmla="*/ 823583 w 1607884"/>
                <a:gd name="connsiteY59" fmla="*/ 191160 h 1599244"/>
                <a:gd name="connsiteX60" fmla="*/ 803812 w 1607884"/>
                <a:gd name="connsiteY60" fmla="*/ 221268 h 1599244"/>
                <a:gd name="connsiteX61" fmla="*/ 766659 w 1607884"/>
                <a:gd name="connsiteY61" fmla="*/ 292770 h 1599244"/>
                <a:gd name="connsiteX62" fmla="*/ 759534 w 1607884"/>
                <a:gd name="connsiteY62" fmla="*/ 310605 h 1599244"/>
                <a:gd name="connsiteX63" fmla="*/ 763680 w 1607884"/>
                <a:gd name="connsiteY63" fmla="*/ 309061 h 1599244"/>
                <a:gd name="connsiteX64" fmla="*/ 774935 w 1607884"/>
                <a:gd name="connsiteY64" fmla="*/ 291902 h 1599244"/>
                <a:gd name="connsiteX65" fmla="*/ 1098541 w 1607884"/>
                <a:gd name="connsiteY65" fmla="*/ 31605 h 1599244"/>
                <a:gd name="connsiteX66" fmla="*/ 1162780 w 1607884"/>
                <a:gd name="connsiteY66" fmla="*/ 7114 h 1599244"/>
                <a:gd name="connsiteX67" fmla="*/ 1167524 w 1607884"/>
                <a:gd name="connsiteY67" fmla="*/ 4938 h 1599244"/>
                <a:gd name="connsiteX68" fmla="*/ 1204671 w 1607884"/>
                <a:gd name="connsiteY68" fmla="*/ 313 h 159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07884" h="1599244">
                  <a:moveTo>
                    <a:pt x="1204671" y="313"/>
                  </a:moveTo>
                  <a:cubicBezTo>
                    <a:pt x="1256480" y="4594"/>
                    <a:pt x="1294884" y="51602"/>
                    <a:pt x="1290446" y="105307"/>
                  </a:cubicBezTo>
                  <a:cubicBezTo>
                    <a:pt x="1287118" y="145586"/>
                    <a:pt x="1260636" y="178192"/>
                    <a:pt x="1225747" y="190172"/>
                  </a:cubicBezTo>
                  <a:lnTo>
                    <a:pt x="1216081" y="192425"/>
                  </a:lnTo>
                  <a:lnTo>
                    <a:pt x="1174956" y="208103"/>
                  </a:lnTo>
                  <a:cubicBezTo>
                    <a:pt x="1086340" y="246406"/>
                    <a:pt x="1010586" y="304926"/>
                    <a:pt x="952066" y="376813"/>
                  </a:cubicBezTo>
                  <a:lnTo>
                    <a:pt x="940569" y="392123"/>
                  </a:lnTo>
                  <a:lnTo>
                    <a:pt x="960191" y="373434"/>
                  </a:lnTo>
                  <a:cubicBezTo>
                    <a:pt x="1070343" y="277878"/>
                    <a:pt x="1207130" y="213061"/>
                    <a:pt x="1356951" y="190723"/>
                  </a:cubicBezTo>
                  <a:lnTo>
                    <a:pt x="1419272" y="184056"/>
                  </a:lnTo>
                  <a:lnTo>
                    <a:pt x="1424076" y="183036"/>
                  </a:lnTo>
                  <a:cubicBezTo>
                    <a:pt x="1431081" y="182242"/>
                    <a:pt x="1438278" y="182115"/>
                    <a:pt x="1445586" y="182719"/>
                  </a:cubicBezTo>
                  <a:cubicBezTo>
                    <a:pt x="1504062" y="187550"/>
                    <a:pt x="1547676" y="237320"/>
                    <a:pt x="1543002" y="293881"/>
                  </a:cubicBezTo>
                  <a:cubicBezTo>
                    <a:pt x="1538913" y="343375"/>
                    <a:pt x="1499208" y="381667"/>
                    <a:pt x="1450172" y="387230"/>
                  </a:cubicBezTo>
                  <a:lnTo>
                    <a:pt x="1434935" y="387455"/>
                  </a:lnTo>
                  <a:lnTo>
                    <a:pt x="1434986" y="388236"/>
                  </a:lnTo>
                  <a:cubicBezTo>
                    <a:pt x="1322387" y="395596"/>
                    <a:pt x="1217904" y="435249"/>
                    <a:pt x="1131445" y="498648"/>
                  </a:cubicBezTo>
                  <a:lnTo>
                    <a:pt x="1100291" y="523452"/>
                  </a:lnTo>
                  <a:lnTo>
                    <a:pt x="1134481" y="506088"/>
                  </a:lnTo>
                  <a:cubicBezTo>
                    <a:pt x="1220499" y="468058"/>
                    <a:pt x="1314914" y="448393"/>
                    <a:pt x="1411616" y="450252"/>
                  </a:cubicBezTo>
                  <a:cubicBezTo>
                    <a:pt x="1430035" y="450606"/>
                    <a:pt x="1448538" y="451741"/>
                    <a:pt x="1467081" y="453679"/>
                  </a:cubicBezTo>
                  <a:cubicBezTo>
                    <a:pt x="1485623" y="455617"/>
                    <a:pt x="1504208" y="458357"/>
                    <a:pt x="1522791" y="461923"/>
                  </a:cubicBezTo>
                  <a:cubicBezTo>
                    <a:pt x="1522784" y="461954"/>
                    <a:pt x="1522779" y="461985"/>
                    <a:pt x="1522773" y="462015"/>
                  </a:cubicBezTo>
                  <a:lnTo>
                    <a:pt x="1529786" y="462718"/>
                  </a:lnTo>
                  <a:cubicBezTo>
                    <a:pt x="1574463" y="471698"/>
                    <a:pt x="1607993" y="510143"/>
                    <a:pt x="1607884" y="556125"/>
                  </a:cubicBezTo>
                  <a:cubicBezTo>
                    <a:pt x="1607757" y="608675"/>
                    <a:pt x="1563737" y="651170"/>
                    <a:pt x="1509563" y="651039"/>
                  </a:cubicBezTo>
                  <a:cubicBezTo>
                    <a:pt x="1502791" y="651023"/>
                    <a:pt x="1496181" y="650341"/>
                    <a:pt x="1489798" y="649059"/>
                  </a:cubicBezTo>
                  <a:lnTo>
                    <a:pt x="1483884" y="647262"/>
                  </a:lnTo>
                  <a:lnTo>
                    <a:pt x="1447514" y="641880"/>
                  </a:lnTo>
                  <a:cubicBezTo>
                    <a:pt x="1274414" y="623790"/>
                    <a:pt x="1106308" y="704062"/>
                    <a:pt x="1011093" y="847556"/>
                  </a:cubicBezTo>
                  <a:lnTo>
                    <a:pt x="996455" y="871649"/>
                  </a:lnTo>
                  <a:lnTo>
                    <a:pt x="1014534" y="882186"/>
                  </a:lnTo>
                  <a:cubicBezTo>
                    <a:pt x="1099522" y="925536"/>
                    <a:pt x="1197518" y="939624"/>
                    <a:pt x="1292858" y="920465"/>
                  </a:cubicBezTo>
                  <a:cubicBezTo>
                    <a:pt x="1292882" y="920579"/>
                    <a:pt x="1292904" y="920693"/>
                    <a:pt x="1292928" y="920807"/>
                  </a:cubicBezTo>
                  <a:lnTo>
                    <a:pt x="1306139" y="918252"/>
                  </a:lnTo>
                  <a:cubicBezTo>
                    <a:pt x="1350308" y="914186"/>
                    <a:pt x="1394684" y="936303"/>
                    <a:pt x="1416958" y="977863"/>
                  </a:cubicBezTo>
                  <a:cubicBezTo>
                    <a:pt x="1446657" y="1033275"/>
                    <a:pt x="1425819" y="1102268"/>
                    <a:pt x="1370415" y="1131964"/>
                  </a:cubicBezTo>
                  <a:cubicBezTo>
                    <a:pt x="1363489" y="1135675"/>
                    <a:pt x="1356351" y="1138598"/>
                    <a:pt x="1349104" y="1140761"/>
                  </a:cubicBezTo>
                  <a:lnTo>
                    <a:pt x="1337577" y="1142990"/>
                  </a:lnTo>
                  <a:lnTo>
                    <a:pt x="1337776" y="1143984"/>
                  </a:lnTo>
                  <a:cubicBezTo>
                    <a:pt x="1231162" y="1165410"/>
                    <a:pt x="1122383" y="1159725"/>
                    <a:pt x="1020750" y="1129300"/>
                  </a:cubicBezTo>
                  <a:lnTo>
                    <a:pt x="1017822" y="1128266"/>
                  </a:lnTo>
                  <a:lnTo>
                    <a:pt x="1014772" y="1129987"/>
                  </a:lnTo>
                  <a:lnTo>
                    <a:pt x="763918" y="1218701"/>
                  </a:lnTo>
                  <a:lnTo>
                    <a:pt x="387447" y="1599244"/>
                  </a:lnTo>
                  <a:lnTo>
                    <a:pt x="83174" y="1573842"/>
                  </a:lnTo>
                  <a:lnTo>
                    <a:pt x="0" y="1256167"/>
                  </a:lnTo>
                  <a:lnTo>
                    <a:pt x="451665" y="950235"/>
                  </a:lnTo>
                  <a:cubicBezTo>
                    <a:pt x="424901" y="850121"/>
                    <a:pt x="462685" y="722809"/>
                    <a:pt x="475368" y="654060"/>
                  </a:cubicBezTo>
                  <a:cubicBezTo>
                    <a:pt x="488052" y="585311"/>
                    <a:pt x="507953" y="573572"/>
                    <a:pt x="527767" y="537737"/>
                  </a:cubicBezTo>
                  <a:lnTo>
                    <a:pt x="543559" y="511773"/>
                  </a:lnTo>
                  <a:lnTo>
                    <a:pt x="545909" y="469078"/>
                  </a:lnTo>
                  <a:cubicBezTo>
                    <a:pt x="556217" y="351347"/>
                    <a:pt x="593188" y="235772"/>
                    <a:pt x="656284" y="131792"/>
                  </a:cubicBezTo>
                  <a:lnTo>
                    <a:pt x="682962" y="91165"/>
                  </a:lnTo>
                  <a:lnTo>
                    <a:pt x="686620" y="84696"/>
                  </a:lnTo>
                  <a:cubicBezTo>
                    <a:pt x="701551" y="63381"/>
                    <a:pt x="724929" y="49518"/>
                    <a:pt x="750397" y="47266"/>
                  </a:cubicBezTo>
                  <a:cubicBezTo>
                    <a:pt x="758887" y="46514"/>
                    <a:pt x="767609" y="47055"/>
                    <a:pt x="776328" y="49038"/>
                  </a:cubicBezTo>
                  <a:cubicBezTo>
                    <a:pt x="822831" y="59616"/>
                    <a:pt x="851640" y="107266"/>
                    <a:pt x="840675" y="155470"/>
                  </a:cubicBezTo>
                  <a:cubicBezTo>
                    <a:pt x="837934" y="167521"/>
                    <a:pt x="832966" y="178466"/>
                    <a:pt x="826329" y="187939"/>
                  </a:cubicBezTo>
                  <a:lnTo>
                    <a:pt x="823583" y="191160"/>
                  </a:lnTo>
                  <a:lnTo>
                    <a:pt x="803812" y="221268"/>
                  </a:lnTo>
                  <a:cubicBezTo>
                    <a:pt x="789762" y="244420"/>
                    <a:pt x="777375" y="268313"/>
                    <a:pt x="766659" y="292770"/>
                  </a:cubicBezTo>
                  <a:lnTo>
                    <a:pt x="759534" y="310605"/>
                  </a:lnTo>
                  <a:lnTo>
                    <a:pt x="763680" y="309061"/>
                  </a:lnTo>
                  <a:lnTo>
                    <a:pt x="774935" y="291902"/>
                  </a:lnTo>
                  <a:cubicBezTo>
                    <a:pt x="855709" y="179828"/>
                    <a:pt x="966331" y="88751"/>
                    <a:pt x="1098541" y="31605"/>
                  </a:cubicBezTo>
                  <a:lnTo>
                    <a:pt x="1162780" y="7114"/>
                  </a:lnTo>
                  <a:lnTo>
                    <a:pt x="1167524" y="4938"/>
                  </a:lnTo>
                  <a:cubicBezTo>
                    <a:pt x="1179154" y="945"/>
                    <a:pt x="1191717" y="-757"/>
                    <a:pt x="1204671" y="3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4D94B59-C63D-C8AE-51BF-D211F7A81EBA}"/>
                </a:ext>
              </a:extLst>
            </p:cNvPr>
            <p:cNvSpPr/>
            <p:nvPr/>
          </p:nvSpPr>
          <p:spPr bwMode="auto">
            <a:xfrm>
              <a:off x="6688631" y="965180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D2FCF54-7F3B-E910-B192-A7C6908DED77}"/>
              </a:ext>
            </a:extLst>
          </p:cNvPr>
          <p:cNvGrpSpPr/>
          <p:nvPr/>
        </p:nvGrpSpPr>
        <p:grpSpPr>
          <a:xfrm>
            <a:off x="3671432" y="891875"/>
            <a:ext cx="2594266" cy="2594266"/>
            <a:chOff x="3671432" y="891875"/>
            <a:chExt cx="2594266" cy="259426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7B81748-22BE-60A2-CA0B-B52B0E28ECC0}"/>
                </a:ext>
              </a:extLst>
            </p:cNvPr>
            <p:cNvGrpSpPr/>
            <p:nvPr/>
          </p:nvGrpSpPr>
          <p:grpSpPr>
            <a:xfrm>
              <a:off x="3671432" y="891875"/>
              <a:ext cx="2594266" cy="2594266"/>
              <a:chOff x="-2547477" y="569558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6507809D-3BA5-EE97-68C0-F9C6AA9EECF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FDCE557B-6C77-C515-B08F-BD5279C6A59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正方形/長方形 717">
              <a:extLst>
                <a:ext uri="{FF2B5EF4-FFF2-40B4-BE49-F238E27FC236}">
                  <a16:creationId xmlns:a16="http://schemas.microsoft.com/office/drawing/2014/main" id="{6A5BA060-B733-CA68-945D-BA5EFA9FED56}"/>
                </a:ext>
              </a:extLst>
            </p:cNvPr>
            <p:cNvSpPr/>
            <p:nvPr/>
          </p:nvSpPr>
          <p:spPr>
            <a:xfrm>
              <a:off x="3904371" y="1061877"/>
              <a:ext cx="1101014" cy="2271741"/>
            </a:xfrm>
            <a:custGeom>
              <a:avLst/>
              <a:gdLst>
                <a:gd name="connsiteX0" fmla="*/ 0 w 1101014"/>
                <a:gd name="connsiteY0" fmla="*/ 0 h 2265391"/>
                <a:gd name="connsiteX1" fmla="*/ 1101014 w 1101014"/>
                <a:gd name="connsiteY1" fmla="*/ 0 h 2265391"/>
                <a:gd name="connsiteX2" fmla="*/ 1101014 w 1101014"/>
                <a:gd name="connsiteY2" fmla="*/ 2265391 h 2265391"/>
                <a:gd name="connsiteX3" fmla="*/ 0 w 1101014"/>
                <a:gd name="connsiteY3" fmla="*/ 2265391 h 2265391"/>
                <a:gd name="connsiteX4" fmla="*/ 0 w 1101014"/>
                <a:gd name="connsiteY4" fmla="*/ 0 h 2265391"/>
                <a:gd name="connsiteX0" fmla="*/ 0 w 1101014"/>
                <a:gd name="connsiteY0" fmla="*/ 0 h 2271741"/>
                <a:gd name="connsiteX1" fmla="*/ 1101014 w 1101014"/>
                <a:gd name="connsiteY1" fmla="*/ 0 h 2271741"/>
                <a:gd name="connsiteX2" fmla="*/ 637464 w 1101014"/>
                <a:gd name="connsiteY2" fmla="*/ 2271741 h 2271741"/>
                <a:gd name="connsiteX3" fmla="*/ 0 w 1101014"/>
                <a:gd name="connsiteY3" fmla="*/ 2265391 h 2271741"/>
                <a:gd name="connsiteX4" fmla="*/ 0 w 1101014"/>
                <a:gd name="connsiteY4" fmla="*/ 0 h 227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014" h="2271741">
                  <a:moveTo>
                    <a:pt x="0" y="0"/>
                  </a:moveTo>
                  <a:lnTo>
                    <a:pt x="1101014" y="0"/>
                  </a:lnTo>
                  <a:lnTo>
                    <a:pt x="637464" y="2271741"/>
                  </a:lnTo>
                  <a:lnTo>
                    <a:pt x="0" y="2265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717">
              <a:extLst>
                <a:ext uri="{FF2B5EF4-FFF2-40B4-BE49-F238E27FC236}">
                  <a16:creationId xmlns:a16="http://schemas.microsoft.com/office/drawing/2014/main" id="{BCE41975-64EC-4CC3-1A7B-70BFAC8CD81A}"/>
                </a:ext>
              </a:extLst>
            </p:cNvPr>
            <p:cNvSpPr/>
            <p:nvPr/>
          </p:nvSpPr>
          <p:spPr>
            <a:xfrm>
              <a:off x="3813328" y="1042827"/>
              <a:ext cx="1101014" cy="2271741"/>
            </a:xfrm>
            <a:custGeom>
              <a:avLst/>
              <a:gdLst>
                <a:gd name="connsiteX0" fmla="*/ 0 w 1101014"/>
                <a:gd name="connsiteY0" fmla="*/ 0 h 2265391"/>
                <a:gd name="connsiteX1" fmla="*/ 1101014 w 1101014"/>
                <a:gd name="connsiteY1" fmla="*/ 0 h 2265391"/>
                <a:gd name="connsiteX2" fmla="*/ 1101014 w 1101014"/>
                <a:gd name="connsiteY2" fmla="*/ 2265391 h 2265391"/>
                <a:gd name="connsiteX3" fmla="*/ 0 w 1101014"/>
                <a:gd name="connsiteY3" fmla="*/ 2265391 h 2265391"/>
                <a:gd name="connsiteX4" fmla="*/ 0 w 1101014"/>
                <a:gd name="connsiteY4" fmla="*/ 0 h 2265391"/>
                <a:gd name="connsiteX0" fmla="*/ 0 w 1101014"/>
                <a:gd name="connsiteY0" fmla="*/ 0 h 2271741"/>
                <a:gd name="connsiteX1" fmla="*/ 1101014 w 1101014"/>
                <a:gd name="connsiteY1" fmla="*/ 0 h 2271741"/>
                <a:gd name="connsiteX2" fmla="*/ 637464 w 1101014"/>
                <a:gd name="connsiteY2" fmla="*/ 2271741 h 2271741"/>
                <a:gd name="connsiteX3" fmla="*/ 0 w 1101014"/>
                <a:gd name="connsiteY3" fmla="*/ 2265391 h 2271741"/>
                <a:gd name="connsiteX4" fmla="*/ 0 w 1101014"/>
                <a:gd name="connsiteY4" fmla="*/ 0 h 227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014" h="2271741">
                  <a:moveTo>
                    <a:pt x="0" y="0"/>
                  </a:moveTo>
                  <a:lnTo>
                    <a:pt x="1101014" y="0"/>
                  </a:lnTo>
                  <a:lnTo>
                    <a:pt x="637464" y="2271741"/>
                  </a:lnTo>
                  <a:lnTo>
                    <a:pt x="0" y="2265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BAB729B-1667-6323-613A-67D7F78D3A0A}"/>
                </a:ext>
              </a:extLst>
            </p:cNvPr>
            <p:cNvSpPr/>
            <p:nvPr/>
          </p:nvSpPr>
          <p:spPr bwMode="auto">
            <a:xfrm>
              <a:off x="3746329" y="966772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9C7F454-BBDD-039A-7A6E-1525002A3DAE}"/>
                </a:ext>
              </a:extLst>
            </p:cNvPr>
            <p:cNvSpPr/>
            <p:nvPr/>
          </p:nvSpPr>
          <p:spPr bwMode="auto">
            <a:xfrm>
              <a:off x="4427335" y="1833406"/>
              <a:ext cx="1655171" cy="1126414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楕円 725">
              <a:extLst>
                <a:ext uri="{FF2B5EF4-FFF2-40B4-BE49-F238E27FC236}">
                  <a16:creationId xmlns:a16="http://schemas.microsoft.com/office/drawing/2014/main" id="{3CD2E194-8079-9C07-B420-E1B40E35813C}"/>
                </a:ext>
              </a:extLst>
            </p:cNvPr>
            <p:cNvSpPr/>
            <p:nvPr/>
          </p:nvSpPr>
          <p:spPr>
            <a:xfrm rot="12600000">
              <a:off x="5031875" y="1456734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725">
              <a:extLst>
                <a:ext uri="{FF2B5EF4-FFF2-40B4-BE49-F238E27FC236}">
                  <a16:creationId xmlns:a16="http://schemas.microsoft.com/office/drawing/2014/main" id="{32EA2895-2EE3-17DB-EAE8-C7D1EC2FCE9D}"/>
                </a:ext>
              </a:extLst>
            </p:cNvPr>
            <p:cNvSpPr/>
            <p:nvPr/>
          </p:nvSpPr>
          <p:spPr>
            <a:xfrm rot="9000000">
              <a:off x="4477959" y="1456734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725">
              <a:extLst>
                <a:ext uri="{FF2B5EF4-FFF2-40B4-BE49-F238E27FC236}">
                  <a16:creationId xmlns:a16="http://schemas.microsoft.com/office/drawing/2014/main" id="{C90C54F5-99DD-420C-2E02-4B008B06C282}"/>
                </a:ext>
              </a:extLst>
            </p:cNvPr>
            <p:cNvSpPr/>
            <p:nvPr/>
          </p:nvSpPr>
          <p:spPr>
            <a:xfrm rot="11700000">
              <a:off x="4812065" y="1201757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AA0BA830-DBCB-AEF8-8EA1-46DCE782C02A}"/>
              </a:ext>
            </a:extLst>
          </p:cNvPr>
          <p:cNvGrpSpPr/>
          <p:nvPr/>
        </p:nvGrpSpPr>
        <p:grpSpPr>
          <a:xfrm>
            <a:off x="712768" y="902723"/>
            <a:ext cx="2594266" cy="2594266"/>
            <a:chOff x="712768" y="902723"/>
            <a:chExt cx="2594266" cy="2594266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01AC11A-7E72-2C82-1E34-248CEEE3F7CE}"/>
                </a:ext>
              </a:extLst>
            </p:cNvPr>
            <p:cNvGrpSpPr/>
            <p:nvPr/>
          </p:nvGrpSpPr>
          <p:grpSpPr>
            <a:xfrm>
              <a:off x="712768" y="902723"/>
              <a:ext cx="2594266" cy="2594266"/>
              <a:chOff x="-2547477" y="569558"/>
              <a:chExt cx="2735056" cy="2735056"/>
            </a:xfrm>
          </p:grpSpPr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279741B2-2AD9-8C92-11B9-DE713634DFB7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FF1D2D0B-E795-4F11-DB6C-6C353AF3BF2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楕円 725">
              <a:extLst>
                <a:ext uri="{FF2B5EF4-FFF2-40B4-BE49-F238E27FC236}">
                  <a16:creationId xmlns:a16="http://schemas.microsoft.com/office/drawing/2014/main" id="{0FC25228-CA94-CA11-E967-EFEA01DB43BC}"/>
                </a:ext>
              </a:extLst>
            </p:cNvPr>
            <p:cNvSpPr/>
            <p:nvPr/>
          </p:nvSpPr>
          <p:spPr>
            <a:xfrm rot="8100000">
              <a:off x="1420522" y="1688099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楕円 725">
              <a:extLst>
                <a:ext uri="{FF2B5EF4-FFF2-40B4-BE49-F238E27FC236}">
                  <a16:creationId xmlns:a16="http://schemas.microsoft.com/office/drawing/2014/main" id="{ABB4DD24-B863-39B7-3A29-E91B603EEB76}"/>
                </a:ext>
              </a:extLst>
            </p:cNvPr>
            <p:cNvSpPr/>
            <p:nvPr/>
          </p:nvSpPr>
          <p:spPr>
            <a:xfrm rot="9900000">
              <a:off x="1649122" y="1368059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0D05870-390C-276C-98DA-046FFEB6E5B0}"/>
                </a:ext>
              </a:extLst>
            </p:cNvPr>
            <p:cNvSpPr/>
            <p:nvPr/>
          </p:nvSpPr>
          <p:spPr bwMode="auto">
            <a:xfrm rot="5400000">
              <a:off x="1068242" y="1889261"/>
              <a:ext cx="1101314" cy="136935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8A281C3-0D69-EC0C-B912-4774D667C764}"/>
                </a:ext>
              </a:extLst>
            </p:cNvPr>
            <p:cNvSpPr/>
            <p:nvPr/>
          </p:nvSpPr>
          <p:spPr>
            <a:xfrm>
              <a:off x="1794214" y="1345299"/>
              <a:ext cx="1349886" cy="1666039"/>
            </a:xfrm>
            <a:custGeom>
              <a:avLst/>
              <a:gdLst>
                <a:gd name="connsiteX0" fmla="*/ 1268022 w 1328226"/>
                <a:gd name="connsiteY0" fmla="*/ 0 h 1694525"/>
                <a:gd name="connsiteX1" fmla="*/ 1311253 w 1328226"/>
                <a:gd name="connsiteY1" fmla="*/ 323548 h 1694525"/>
                <a:gd name="connsiteX2" fmla="*/ 1328226 w 1328226"/>
                <a:gd name="connsiteY2" fmla="*/ 328096 h 1694525"/>
                <a:gd name="connsiteX3" fmla="*/ 1328226 w 1328226"/>
                <a:gd name="connsiteY3" fmla="*/ 1694525 h 1694525"/>
                <a:gd name="connsiteX4" fmla="*/ 1258446 w 1328226"/>
                <a:gd name="connsiteY4" fmla="*/ 1694525 h 1694525"/>
                <a:gd name="connsiteX5" fmla="*/ 1131928 w 1328226"/>
                <a:gd name="connsiteY5" fmla="*/ 1568007 h 1694525"/>
                <a:gd name="connsiteX6" fmla="*/ 1131928 w 1328226"/>
                <a:gd name="connsiteY6" fmla="*/ 1431382 h 1694525"/>
                <a:gd name="connsiteX7" fmla="*/ 272424 w 1328226"/>
                <a:gd name="connsiteY7" fmla="*/ 1661685 h 1694525"/>
                <a:gd name="connsiteX8" fmla="*/ 117023 w 1328226"/>
                <a:gd name="connsiteY8" fmla="*/ 1571963 h 1694525"/>
                <a:gd name="connsiteX9" fmla="*/ 96669 w 1328226"/>
                <a:gd name="connsiteY9" fmla="*/ 1496000 h 1694525"/>
                <a:gd name="connsiteX10" fmla="*/ 130780 w 1328226"/>
                <a:gd name="connsiteY10" fmla="*/ 1436918 h 1694525"/>
                <a:gd name="connsiteX11" fmla="*/ 196355 w 1328226"/>
                <a:gd name="connsiteY11" fmla="*/ 1419347 h 1694525"/>
                <a:gd name="connsiteX12" fmla="*/ 238783 w 1328226"/>
                <a:gd name="connsiteY12" fmla="*/ 1322932 h 1694525"/>
                <a:gd name="connsiteX13" fmla="*/ 317565 w 1328226"/>
                <a:gd name="connsiteY13" fmla="*/ 1380693 h 1694525"/>
                <a:gd name="connsiteX14" fmla="*/ 356911 w 1328226"/>
                <a:gd name="connsiteY14" fmla="*/ 1291280 h 1694525"/>
                <a:gd name="connsiteX15" fmla="*/ 435693 w 1328226"/>
                <a:gd name="connsiteY15" fmla="*/ 1349040 h 1694525"/>
                <a:gd name="connsiteX16" fmla="*/ 475040 w 1328226"/>
                <a:gd name="connsiteY16" fmla="*/ 1259626 h 1694525"/>
                <a:gd name="connsiteX17" fmla="*/ 553822 w 1328226"/>
                <a:gd name="connsiteY17" fmla="*/ 1317388 h 1694525"/>
                <a:gd name="connsiteX18" fmla="*/ 593168 w 1328226"/>
                <a:gd name="connsiteY18" fmla="*/ 1227974 h 1694525"/>
                <a:gd name="connsiteX19" fmla="*/ 671950 w 1328226"/>
                <a:gd name="connsiteY19" fmla="*/ 1285736 h 1694525"/>
                <a:gd name="connsiteX20" fmla="*/ 711297 w 1328226"/>
                <a:gd name="connsiteY20" fmla="*/ 1196322 h 1694525"/>
                <a:gd name="connsiteX21" fmla="*/ 790078 w 1328226"/>
                <a:gd name="connsiteY21" fmla="*/ 1254082 h 1694525"/>
                <a:gd name="connsiteX22" fmla="*/ 829424 w 1328226"/>
                <a:gd name="connsiteY22" fmla="*/ 1164671 h 1694525"/>
                <a:gd name="connsiteX23" fmla="*/ 914374 w 1328226"/>
                <a:gd name="connsiteY23" fmla="*/ 1226954 h 1694525"/>
                <a:gd name="connsiteX24" fmla="*/ 1127634 w 1328226"/>
                <a:gd name="connsiteY24" fmla="*/ 1169812 h 1694525"/>
                <a:gd name="connsiteX25" fmla="*/ 844817 w 1328226"/>
                <a:gd name="connsiteY25" fmla="*/ 1094031 h 1694525"/>
                <a:gd name="connsiteX26" fmla="*/ 743949 w 1328226"/>
                <a:gd name="connsiteY26" fmla="*/ 1167985 h 1694525"/>
                <a:gd name="connsiteX27" fmla="*/ 704601 w 1328226"/>
                <a:gd name="connsiteY27" fmla="*/ 1078571 h 1694525"/>
                <a:gd name="connsiteX28" fmla="*/ 625820 w 1328226"/>
                <a:gd name="connsiteY28" fmla="*/ 1136332 h 1694525"/>
                <a:gd name="connsiteX29" fmla="*/ 586473 w 1328226"/>
                <a:gd name="connsiteY29" fmla="*/ 1046919 h 1694525"/>
                <a:gd name="connsiteX30" fmla="*/ 507690 w 1328226"/>
                <a:gd name="connsiteY30" fmla="*/ 1104680 h 1694525"/>
                <a:gd name="connsiteX31" fmla="*/ 468345 w 1328226"/>
                <a:gd name="connsiteY31" fmla="*/ 1015266 h 1694525"/>
                <a:gd name="connsiteX32" fmla="*/ 389563 w 1328226"/>
                <a:gd name="connsiteY32" fmla="*/ 1073028 h 1694525"/>
                <a:gd name="connsiteX33" fmla="*/ 350216 w 1328226"/>
                <a:gd name="connsiteY33" fmla="*/ 983614 h 1694525"/>
                <a:gd name="connsiteX34" fmla="*/ 271434 w 1328226"/>
                <a:gd name="connsiteY34" fmla="*/ 1041375 h 1694525"/>
                <a:gd name="connsiteX35" fmla="*/ 232088 w 1328226"/>
                <a:gd name="connsiteY35" fmla="*/ 951963 h 1694525"/>
                <a:gd name="connsiteX36" fmla="*/ 153308 w 1328226"/>
                <a:gd name="connsiteY36" fmla="*/ 1009723 h 1694525"/>
                <a:gd name="connsiteX37" fmla="*/ 102860 w 1328226"/>
                <a:gd name="connsiteY37" fmla="*/ 895079 h 1694525"/>
                <a:gd name="connsiteX38" fmla="*/ 54825 w 1328226"/>
                <a:gd name="connsiteY38" fmla="*/ 882209 h 1694525"/>
                <a:gd name="connsiteX39" fmla="*/ 2538 w 1328226"/>
                <a:gd name="connsiteY39" fmla="*/ 791646 h 1694525"/>
                <a:gd name="connsiteX40" fmla="*/ 39914 w 1328226"/>
                <a:gd name="connsiteY40" fmla="*/ 652157 h 1694525"/>
                <a:gd name="connsiteX41" fmla="*/ 124025 w 1328226"/>
                <a:gd name="connsiteY41" fmla="*/ 530902 h 1694525"/>
                <a:gd name="connsiteX42" fmla="*/ 187825 w 1328226"/>
                <a:gd name="connsiteY42" fmla="*/ 499944 h 1694525"/>
                <a:gd name="connsiteX43" fmla="*/ 199221 w 1328226"/>
                <a:gd name="connsiteY43" fmla="*/ 457412 h 1694525"/>
                <a:gd name="connsiteX44" fmla="*/ 263486 w 1328226"/>
                <a:gd name="connsiteY44" fmla="*/ 400632 h 1694525"/>
                <a:gd name="connsiteX45" fmla="*/ 294230 w 1328226"/>
                <a:gd name="connsiteY45" fmla="*/ 402559 h 1694525"/>
                <a:gd name="connsiteX46" fmla="*/ 320690 w 1328226"/>
                <a:gd name="connsiteY46" fmla="*/ 409649 h 1694525"/>
                <a:gd name="connsiteX47" fmla="*/ 375544 w 1328226"/>
                <a:gd name="connsiteY47" fmla="*/ 504659 h 1694525"/>
                <a:gd name="connsiteX48" fmla="*/ 372700 w 1328226"/>
                <a:gd name="connsiteY48" fmla="*/ 515270 h 1694525"/>
                <a:gd name="connsiteX49" fmla="*/ 619487 w 1328226"/>
                <a:gd name="connsiteY49" fmla="*/ 581397 h 1694525"/>
                <a:gd name="connsiteX50" fmla="*/ 632079 w 1328226"/>
                <a:gd name="connsiteY50" fmla="*/ 534404 h 1694525"/>
                <a:gd name="connsiteX51" fmla="*/ 1020951 w 1328226"/>
                <a:gd name="connsiteY51" fmla="*/ 253743 h 1694525"/>
                <a:gd name="connsiteX52" fmla="*/ 1066793 w 1328226"/>
                <a:gd name="connsiteY52" fmla="*/ 261203 h 1694525"/>
                <a:gd name="connsiteX0" fmla="*/ 1131928 w 1349886"/>
                <a:gd name="connsiteY0" fmla="*/ 1568007 h 1785965"/>
                <a:gd name="connsiteX1" fmla="*/ 1131928 w 1349886"/>
                <a:gd name="connsiteY1" fmla="*/ 1431382 h 1785965"/>
                <a:gd name="connsiteX2" fmla="*/ 272424 w 1349886"/>
                <a:gd name="connsiteY2" fmla="*/ 1661685 h 1785965"/>
                <a:gd name="connsiteX3" fmla="*/ 117023 w 1349886"/>
                <a:gd name="connsiteY3" fmla="*/ 1571963 h 1785965"/>
                <a:gd name="connsiteX4" fmla="*/ 96669 w 1349886"/>
                <a:gd name="connsiteY4" fmla="*/ 1496000 h 1785965"/>
                <a:gd name="connsiteX5" fmla="*/ 130780 w 1349886"/>
                <a:gd name="connsiteY5" fmla="*/ 1436918 h 1785965"/>
                <a:gd name="connsiteX6" fmla="*/ 196355 w 1349886"/>
                <a:gd name="connsiteY6" fmla="*/ 1419347 h 1785965"/>
                <a:gd name="connsiteX7" fmla="*/ 238783 w 1349886"/>
                <a:gd name="connsiteY7" fmla="*/ 1322932 h 1785965"/>
                <a:gd name="connsiteX8" fmla="*/ 317565 w 1349886"/>
                <a:gd name="connsiteY8" fmla="*/ 1380693 h 1785965"/>
                <a:gd name="connsiteX9" fmla="*/ 356911 w 1349886"/>
                <a:gd name="connsiteY9" fmla="*/ 1291280 h 1785965"/>
                <a:gd name="connsiteX10" fmla="*/ 435693 w 1349886"/>
                <a:gd name="connsiteY10" fmla="*/ 1349040 h 1785965"/>
                <a:gd name="connsiteX11" fmla="*/ 475040 w 1349886"/>
                <a:gd name="connsiteY11" fmla="*/ 1259626 h 1785965"/>
                <a:gd name="connsiteX12" fmla="*/ 553822 w 1349886"/>
                <a:gd name="connsiteY12" fmla="*/ 1317388 h 1785965"/>
                <a:gd name="connsiteX13" fmla="*/ 593168 w 1349886"/>
                <a:gd name="connsiteY13" fmla="*/ 1227974 h 1785965"/>
                <a:gd name="connsiteX14" fmla="*/ 671950 w 1349886"/>
                <a:gd name="connsiteY14" fmla="*/ 1285736 h 1785965"/>
                <a:gd name="connsiteX15" fmla="*/ 711297 w 1349886"/>
                <a:gd name="connsiteY15" fmla="*/ 1196322 h 1785965"/>
                <a:gd name="connsiteX16" fmla="*/ 790078 w 1349886"/>
                <a:gd name="connsiteY16" fmla="*/ 1254082 h 1785965"/>
                <a:gd name="connsiteX17" fmla="*/ 829424 w 1349886"/>
                <a:gd name="connsiteY17" fmla="*/ 1164671 h 1785965"/>
                <a:gd name="connsiteX18" fmla="*/ 914374 w 1349886"/>
                <a:gd name="connsiteY18" fmla="*/ 1226954 h 1785965"/>
                <a:gd name="connsiteX19" fmla="*/ 1127634 w 1349886"/>
                <a:gd name="connsiteY19" fmla="*/ 1169812 h 1785965"/>
                <a:gd name="connsiteX20" fmla="*/ 844817 w 1349886"/>
                <a:gd name="connsiteY20" fmla="*/ 1094031 h 1785965"/>
                <a:gd name="connsiteX21" fmla="*/ 743949 w 1349886"/>
                <a:gd name="connsiteY21" fmla="*/ 1167985 h 1785965"/>
                <a:gd name="connsiteX22" fmla="*/ 704601 w 1349886"/>
                <a:gd name="connsiteY22" fmla="*/ 1078571 h 1785965"/>
                <a:gd name="connsiteX23" fmla="*/ 625820 w 1349886"/>
                <a:gd name="connsiteY23" fmla="*/ 1136332 h 1785965"/>
                <a:gd name="connsiteX24" fmla="*/ 586473 w 1349886"/>
                <a:gd name="connsiteY24" fmla="*/ 1046919 h 1785965"/>
                <a:gd name="connsiteX25" fmla="*/ 507690 w 1349886"/>
                <a:gd name="connsiteY25" fmla="*/ 1104680 h 1785965"/>
                <a:gd name="connsiteX26" fmla="*/ 468345 w 1349886"/>
                <a:gd name="connsiteY26" fmla="*/ 1015266 h 1785965"/>
                <a:gd name="connsiteX27" fmla="*/ 389563 w 1349886"/>
                <a:gd name="connsiteY27" fmla="*/ 1073028 h 1785965"/>
                <a:gd name="connsiteX28" fmla="*/ 350216 w 1349886"/>
                <a:gd name="connsiteY28" fmla="*/ 983614 h 1785965"/>
                <a:gd name="connsiteX29" fmla="*/ 271434 w 1349886"/>
                <a:gd name="connsiteY29" fmla="*/ 1041375 h 1785965"/>
                <a:gd name="connsiteX30" fmla="*/ 232088 w 1349886"/>
                <a:gd name="connsiteY30" fmla="*/ 951963 h 1785965"/>
                <a:gd name="connsiteX31" fmla="*/ 153308 w 1349886"/>
                <a:gd name="connsiteY31" fmla="*/ 1009723 h 1785965"/>
                <a:gd name="connsiteX32" fmla="*/ 102860 w 1349886"/>
                <a:gd name="connsiteY32" fmla="*/ 895079 h 1785965"/>
                <a:gd name="connsiteX33" fmla="*/ 54825 w 1349886"/>
                <a:gd name="connsiteY33" fmla="*/ 882209 h 1785965"/>
                <a:gd name="connsiteX34" fmla="*/ 2538 w 1349886"/>
                <a:gd name="connsiteY34" fmla="*/ 791646 h 1785965"/>
                <a:gd name="connsiteX35" fmla="*/ 39914 w 1349886"/>
                <a:gd name="connsiteY35" fmla="*/ 652157 h 1785965"/>
                <a:gd name="connsiteX36" fmla="*/ 124025 w 1349886"/>
                <a:gd name="connsiteY36" fmla="*/ 530902 h 1785965"/>
                <a:gd name="connsiteX37" fmla="*/ 187825 w 1349886"/>
                <a:gd name="connsiteY37" fmla="*/ 499944 h 1785965"/>
                <a:gd name="connsiteX38" fmla="*/ 199221 w 1349886"/>
                <a:gd name="connsiteY38" fmla="*/ 457412 h 1785965"/>
                <a:gd name="connsiteX39" fmla="*/ 263486 w 1349886"/>
                <a:gd name="connsiteY39" fmla="*/ 400632 h 1785965"/>
                <a:gd name="connsiteX40" fmla="*/ 294230 w 1349886"/>
                <a:gd name="connsiteY40" fmla="*/ 402559 h 1785965"/>
                <a:gd name="connsiteX41" fmla="*/ 320690 w 1349886"/>
                <a:gd name="connsiteY41" fmla="*/ 409649 h 1785965"/>
                <a:gd name="connsiteX42" fmla="*/ 375544 w 1349886"/>
                <a:gd name="connsiteY42" fmla="*/ 504659 h 1785965"/>
                <a:gd name="connsiteX43" fmla="*/ 372700 w 1349886"/>
                <a:gd name="connsiteY43" fmla="*/ 515270 h 1785965"/>
                <a:gd name="connsiteX44" fmla="*/ 619487 w 1349886"/>
                <a:gd name="connsiteY44" fmla="*/ 581397 h 1785965"/>
                <a:gd name="connsiteX45" fmla="*/ 632079 w 1349886"/>
                <a:gd name="connsiteY45" fmla="*/ 534404 h 1785965"/>
                <a:gd name="connsiteX46" fmla="*/ 1020951 w 1349886"/>
                <a:gd name="connsiteY46" fmla="*/ 253743 h 1785965"/>
                <a:gd name="connsiteX47" fmla="*/ 1066793 w 1349886"/>
                <a:gd name="connsiteY47" fmla="*/ 261203 h 1785965"/>
                <a:gd name="connsiteX48" fmla="*/ 1268022 w 1349886"/>
                <a:gd name="connsiteY48" fmla="*/ 0 h 1785965"/>
                <a:gd name="connsiteX49" fmla="*/ 1311253 w 1349886"/>
                <a:gd name="connsiteY49" fmla="*/ 323548 h 1785965"/>
                <a:gd name="connsiteX50" fmla="*/ 1328226 w 1349886"/>
                <a:gd name="connsiteY50" fmla="*/ 328096 h 1785965"/>
                <a:gd name="connsiteX51" fmla="*/ 1328226 w 1349886"/>
                <a:gd name="connsiteY51" fmla="*/ 1694525 h 1785965"/>
                <a:gd name="connsiteX52" fmla="*/ 1349886 w 1349886"/>
                <a:gd name="connsiteY52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28226 w 1349886"/>
                <a:gd name="connsiteY50" fmla="*/ 1694525 h 1785965"/>
                <a:gd name="connsiteX51" fmla="*/ 1349886 w 1349886"/>
                <a:gd name="connsiteY51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49886 w 1349886"/>
                <a:gd name="connsiteY50" fmla="*/ 1785965 h 1785965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5046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3903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434273 h 166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49886" h="1666039">
                  <a:moveTo>
                    <a:pt x="1131928" y="1431382"/>
                  </a:moveTo>
                  <a:lnTo>
                    <a:pt x="272424" y="1661685"/>
                  </a:lnTo>
                  <a:cubicBezTo>
                    <a:pt x="204736" y="1679822"/>
                    <a:pt x="135160" y="1639652"/>
                    <a:pt x="117023" y="1571963"/>
                  </a:cubicBezTo>
                  <a:lnTo>
                    <a:pt x="96669" y="1496000"/>
                  </a:lnTo>
                  <a:cubicBezTo>
                    <a:pt x="89772" y="1470266"/>
                    <a:pt x="105045" y="1443812"/>
                    <a:pt x="130780" y="1436918"/>
                  </a:cubicBezTo>
                  <a:lnTo>
                    <a:pt x="196355" y="1419347"/>
                  </a:lnTo>
                  <a:lnTo>
                    <a:pt x="238783" y="1322932"/>
                  </a:lnTo>
                  <a:lnTo>
                    <a:pt x="317565" y="1380693"/>
                  </a:lnTo>
                  <a:lnTo>
                    <a:pt x="356911" y="1291280"/>
                  </a:lnTo>
                  <a:lnTo>
                    <a:pt x="435693" y="1349040"/>
                  </a:lnTo>
                  <a:lnTo>
                    <a:pt x="475040" y="1259626"/>
                  </a:lnTo>
                  <a:lnTo>
                    <a:pt x="553822" y="1317388"/>
                  </a:lnTo>
                  <a:lnTo>
                    <a:pt x="593168" y="1227974"/>
                  </a:lnTo>
                  <a:lnTo>
                    <a:pt x="671950" y="1285736"/>
                  </a:lnTo>
                  <a:lnTo>
                    <a:pt x="711297" y="1196322"/>
                  </a:lnTo>
                  <a:lnTo>
                    <a:pt x="790078" y="1254082"/>
                  </a:lnTo>
                  <a:lnTo>
                    <a:pt x="829424" y="1164671"/>
                  </a:lnTo>
                  <a:lnTo>
                    <a:pt x="914374" y="1226954"/>
                  </a:lnTo>
                  <a:lnTo>
                    <a:pt x="1127634" y="1169812"/>
                  </a:lnTo>
                  <a:lnTo>
                    <a:pt x="844817" y="1094031"/>
                  </a:lnTo>
                  <a:lnTo>
                    <a:pt x="743949" y="1167985"/>
                  </a:lnTo>
                  <a:lnTo>
                    <a:pt x="704601" y="1078571"/>
                  </a:lnTo>
                  <a:lnTo>
                    <a:pt x="625820" y="1136332"/>
                  </a:lnTo>
                  <a:lnTo>
                    <a:pt x="586473" y="1046919"/>
                  </a:lnTo>
                  <a:lnTo>
                    <a:pt x="507690" y="1104680"/>
                  </a:lnTo>
                  <a:lnTo>
                    <a:pt x="468345" y="1015266"/>
                  </a:lnTo>
                  <a:lnTo>
                    <a:pt x="389563" y="1073028"/>
                  </a:lnTo>
                  <a:lnTo>
                    <a:pt x="350216" y="983614"/>
                  </a:lnTo>
                  <a:lnTo>
                    <a:pt x="271434" y="1041375"/>
                  </a:lnTo>
                  <a:lnTo>
                    <a:pt x="232088" y="951963"/>
                  </a:lnTo>
                  <a:lnTo>
                    <a:pt x="153308" y="1009723"/>
                  </a:lnTo>
                  <a:lnTo>
                    <a:pt x="102860" y="895079"/>
                  </a:lnTo>
                  <a:lnTo>
                    <a:pt x="54825" y="882209"/>
                  </a:lnTo>
                  <a:cubicBezTo>
                    <a:pt x="15377" y="871639"/>
                    <a:pt x="-8032" y="831092"/>
                    <a:pt x="2538" y="791646"/>
                  </a:cubicBezTo>
                  <a:lnTo>
                    <a:pt x="39914" y="652157"/>
                  </a:lnTo>
                  <a:cubicBezTo>
                    <a:pt x="53569" y="601195"/>
                    <a:pt x="84168" y="559298"/>
                    <a:pt x="124025" y="530902"/>
                  </a:cubicBezTo>
                  <a:lnTo>
                    <a:pt x="187825" y="499944"/>
                  </a:lnTo>
                  <a:lnTo>
                    <a:pt x="199221" y="457412"/>
                  </a:lnTo>
                  <a:cubicBezTo>
                    <a:pt x="207537" y="426375"/>
                    <a:pt x="233544" y="404800"/>
                    <a:pt x="263486" y="400632"/>
                  </a:cubicBezTo>
                  <a:cubicBezTo>
                    <a:pt x="273466" y="399243"/>
                    <a:pt x="283885" y="399787"/>
                    <a:pt x="294230" y="402559"/>
                  </a:cubicBezTo>
                  <a:lnTo>
                    <a:pt x="320690" y="409649"/>
                  </a:lnTo>
                  <a:cubicBezTo>
                    <a:pt x="362073" y="420737"/>
                    <a:pt x="386633" y="463274"/>
                    <a:pt x="375544" y="504659"/>
                  </a:cubicBezTo>
                  <a:lnTo>
                    <a:pt x="372700" y="515270"/>
                  </a:lnTo>
                  <a:lnTo>
                    <a:pt x="619487" y="581397"/>
                  </a:lnTo>
                  <a:lnTo>
                    <a:pt x="632079" y="534404"/>
                  </a:lnTo>
                  <a:cubicBezTo>
                    <a:pt x="679538" y="357281"/>
                    <a:pt x="844773" y="243168"/>
                    <a:pt x="1020951" y="253743"/>
                  </a:cubicBezTo>
                  <a:lnTo>
                    <a:pt x="1066793" y="261203"/>
                  </a:lnTo>
                  <a:lnTo>
                    <a:pt x="1268022" y="0"/>
                  </a:lnTo>
                  <a:lnTo>
                    <a:pt x="1311253" y="323548"/>
                  </a:lnTo>
                  <a:lnTo>
                    <a:pt x="1328226" y="328096"/>
                  </a:lnTo>
                  <a:lnTo>
                    <a:pt x="1349886" y="1434273"/>
                  </a:ln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A7E061F-5661-6811-D08A-604DA118FDD3}"/>
                </a:ext>
              </a:extLst>
            </p:cNvPr>
            <p:cNvSpPr/>
            <p:nvPr/>
          </p:nvSpPr>
          <p:spPr bwMode="auto">
            <a:xfrm>
              <a:off x="787665" y="977620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A912FC6-9D02-4293-C58B-3495A12CB654}"/>
              </a:ext>
            </a:extLst>
          </p:cNvPr>
          <p:cNvGrpSpPr/>
          <p:nvPr/>
        </p:nvGrpSpPr>
        <p:grpSpPr>
          <a:xfrm>
            <a:off x="709356" y="3783459"/>
            <a:ext cx="2594266" cy="2594266"/>
            <a:chOff x="709356" y="3783459"/>
            <a:chExt cx="2594266" cy="25942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F9A1B4D-BB29-1AD6-AEAC-11079C488E8D}"/>
                </a:ext>
              </a:extLst>
            </p:cNvPr>
            <p:cNvGrpSpPr/>
            <p:nvPr/>
          </p:nvGrpSpPr>
          <p:grpSpPr>
            <a:xfrm>
              <a:off x="7093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F9C973B-3A8F-3FAD-CDC3-DCB7BDFFC22A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BD6FD41F-2545-A4BD-2DD8-1C7DCE55127B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BA235D9F-4B41-54BC-0BD4-0FC9CF9C830D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7DDF33F-2900-9B5F-3FDA-355717D22A65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楕円 725">
              <a:extLst>
                <a:ext uri="{FF2B5EF4-FFF2-40B4-BE49-F238E27FC236}">
                  <a16:creationId xmlns:a16="http://schemas.microsoft.com/office/drawing/2014/main" id="{B452C87C-78FC-43B8-F154-EE0BF1C2560D}"/>
                </a:ext>
              </a:extLst>
            </p:cNvPr>
            <p:cNvSpPr/>
            <p:nvPr/>
          </p:nvSpPr>
          <p:spPr>
            <a:xfrm rot="8100000">
              <a:off x="1204285" y="4709047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725">
              <a:extLst>
                <a:ext uri="{FF2B5EF4-FFF2-40B4-BE49-F238E27FC236}">
                  <a16:creationId xmlns:a16="http://schemas.microsoft.com/office/drawing/2014/main" id="{3543C2E3-3723-BDF6-4892-369F517EDBE5}"/>
                </a:ext>
              </a:extLst>
            </p:cNvPr>
            <p:cNvSpPr/>
            <p:nvPr/>
          </p:nvSpPr>
          <p:spPr>
            <a:xfrm rot="9900000">
              <a:off x="1649122" y="4275851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B823EA7-8BE8-C185-0716-45AFF73DA2D3}"/>
                </a:ext>
              </a:extLst>
            </p:cNvPr>
            <p:cNvSpPr/>
            <p:nvPr/>
          </p:nvSpPr>
          <p:spPr bwMode="auto">
            <a:xfrm rot="5400000">
              <a:off x="1068242" y="4797053"/>
              <a:ext cx="1101314" cy="136935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FD0D043-A34D-A004-2B35-AD956C73E3DA}"/>
                </a:ext>
              </a:extLst>
            </p:cNvPr>
            <p:cNvSpPr/>
            <p:nvPr/>
          </p:nvSpPr>
          <p:spPr>
            <a:xfrm>
              <a:off x="1794214" y="4253091"/>
              <a:ext cx="1349886" cy="1666039"/>
            </a:xfrm>
            <a:custGeom>
              <a:avLst/>
              <a:gdLst>
                <a:gd name="connsiteX0" fmla="*/ 1268022 w 1328226"/>
                <a:gd name="connsiteY0" fmla="*/ 0 h 1694525"/>
                <a:gd name="connsiteX1" fmla="*/ 1311253 w 1328226"/>
                <a:gd name="connsiteY1" fmla="*/ 323548 h 1694525"/>
                <a:gd name="connsiteX2" fmla="*/ 1328226 w 1328226"/>
                <a:gd name="connsiteY2" fmla="*/ 328096 h 1694525"/>
                <a:gd name="connsiteX3" fmla="*/ 1328226 w 1328226"/>
                <a:gd name="connsiteY3" fmla="*/ 1694525 h 1694525"/>
                <a:gd name="connsiteX4" fmla="*/ 1258446 w 1328226"/>
                <a:gd name="connsiteY4" fmla="*/ 1694525 h 1694525"/>
                <a:gd name="connsiteX5" fmla="*/ 1131928 w 1328226"/>
                <a:gd name="connsiteY5" fmla="*/ 1568007 h 1694525"/>
                <a:gd name="connsiteX6" fmla="*/ 1131928 w 1328226"/>
                <a:gd name="connsiteY6" fmla="*/ 1431382 h 1694525"/>
                <a:gd name="connsiteX7" fmla="*/ 272424 w 1328226"/>
                <a:gd name="connsiteY7" fmla="*/ 1661685 h 1694525"/>
                <a:gd name="connsiteX8" fmla="*/ 117023 w 1328226"/>
                <a:gd name="connsiteY8" fmla="*/ 1571963 h 1694525"/>
                <a:gd name="connsiteX9" fmla="*/ 96669 w 1328226"/>
                <a:gd name="connsiteY9" fmla="*/ 1496000 h 1694525"/>
                <a:gd name="connsiteX10" fmla="*/ 130780 w 1328226"/>
                <a:gd name="connsiteY10" fmla="*/ 1436918 h 1694525"/>
                <a:gd name="connsiteX11" fmla="*/ 196355 w 1328226"/>
                <a:gd name="connsiteY11" fmla="*/ 1419347 h 1694525"/>
                <a:gd name="connsiteX12" fmla="*/ 238783 w 1328226"/>
                <a:gd name="connsiteY12" fmla="*/ 1322932 h 1694525"/>
                <a:gd name="connsiteX13" fmla="*/ 317565 w 1328226"/>
                <a:gd name="connsiteY13" fmla="*/ 1380693 h 1694525"/>
                <a:gd name="connsiteX14" fmla="*/ 356911 w 1328226"/>
                <a:gd name="connsiteY14" fmla="*/ 1291280 h 1694525"/>
                <a:gd name="connsiteX15" fmla="*/ 435693 w 1328226"/>
                <a:gd name="connsiteY15" fmla="*/ 1349040 h 1694525"/>
                <a:gd name="connsiteX16" fmla="*/ 475040 w 1328226"/>
                <a:gd name="connsiteY16" fmla="*/ 1259626 h 1694525"/>
                <a:gd name="connsiteX17" fmla="*/ 553822 w 1328226"/>
                <a:gd name="connsiteY17" fmla="*/ 1317388 h 1694525"/>
                <a:gd name="connsiteX18" fmla="*/ 593168 w 1328226"/>
                <a:gd name="connsiteY18" fmla="*/ 1227974 h 1694525"/>
                <a:gd name="connsiteX19" fmla="*/ 671950 w 1328226"/>
                <a:gd name="connsiteY19" fmla="*/ 1285736 h 1694525"/>
                <a:gd name="connsiteX20" fmla="*/ 711297 w 1328226"/>
                <a:gd name="connsiteY20" fmla="*/ 1196322 h 1694525"/>
                <a:gd name="connsiteX21" fmla="*/ 790078 w 1328226"/>
                <a:gd name="connsiteY21" fmla="*/ 1254082 h 1694525"/>
                <a:gd name="connsiteX22" fmla="*/ 829424 w 1328226"/>
                <a:gd name="connsiteY22" fmla="*/ 1164671 h 1694525"/>
                <a:gd name="connsiteX23" fmla="*/ 914374 w 1328226"/>
                <a:gd name="connsiteY23" fmla="*/ 1226954 h 1694525"/>
                <a:gd name="connsiteX24" fmla="*/ 1127634 w 1328226"/>
                <a:gd name="connsiteY24" fmla="*/ 1169812 h 1694525"/>
                <a:gd name="connsiteX25" fmla="*/ 844817 w 1328226"/>
                <a:gd name="connsiteY25" fmla="*/ 1094031 h 1694525"/>
                <a:gd name="connsiteX26" fmla="*/ 743949 w 1328226"/>
                <a:gd name="connsiteY26" fmla="*/ 1167985 h 1694525"/>
                <a:gd name="connsiteX27" fmla="*/ 704601 w 1328226"/>
                <a:gd name="connsiteY27" fmla="*/ 1078571 h 1694525"/>
                <a:gd name="connsiteX28" fmla="*/ 625820 w 1328226"/>
                <a:gd name="connsiteY28" fmla="*/ 1136332 h 1694525"/>
                <a:gd name="connsiteX29" fmla="*/ 586473 w 1328226"/>
                <a:gd name="connsiteY29" fmla="*/ 1046919 h 1694525"/>
                <a:gd name="connsiteX30" fmla="*/ 507690 w 1328226"/>
                <a:gd name="connsiteY30" fmla="*/ 1104680 h 1694525"/>
                <a:gd name="connsiteX31" fmla="*/ 468345 w 1328226"/>
                <a:gd name="connsiteY31" fmla="*/ 1015266 h 1694525"/>
                <a:gd name="connsiteX32" fmla="*/ 389563 w 1328226"/>
                <a:gd name="connsiteY32" fmla="*/ 1073028 h 1694525"/>
                <a:gd name="connsiteX33" fmla="*/ 350216 w 1328226"/>
                <a:gd name="connsiteY33" fmla="*/ 983614 h 1694525"/>
                <a:gd name="connsiteX34" fmla="*/ 271434 w 1328226"/>
                <a:gd name="connsiteY34" fmla="*/ 1041375 h 1694525"/>
                <a:gd name="connsiteX35" fmla="*/ 232088 w 1328226"/>
                <a:gd name="connsiteY35" fmla="*/ 951963 h 1694525"/>
                <a:gd name="connsiteX36" fmla="*/ 153308 w 1328226"/>
                <a:gd name="connsiteY36" fmla="*/ 1009723 h 1694525"/>
                <a:gd name="connsiteX37" fmla="*/ 102860 w 1328226"/>
                <a:gd name="connsiteY37" fmla="*/ 895079 h 1694525"/>
                <a:gd name="connsiteX38" fmla="*/ 54825 w 1328226"/>
                <a:gd name="connsiteY38" fmla="*/ 882209 h 1694525"/>
                <a:gd name="connsiteX39" fmla="*/ 2538 w 1328226"/>
                <a:gd name="connsiteY39" fmla="*/ 791646 h 1694525"/>
                <a:gd name="connsiteX40" fmla="*/ 39914 w 1328226"/>
                <a:gd name="connsiteY40" fmla="*/ 652157 h 1694525"/>
                <a:gd name="connsiteX41" fmla="*/ 124025 w 1328226"/>
                <a:gd name="connsiteY41" fmla="*/ 530902 h 1694525"/>
                <a:gd name="connsiteX42" fmla="*/ 187825 w 1328226"/>
                <a:gd name="connsiteY42" fmla="*/ 499944 h 1694525"/>
                <a:gd name="connsiteX43" fmla="*/ 199221 w 1328226"/>
                <a:gd name="connsiteY43" fmla="*/ 457412 h 1694525"/>
                <a:gd name="connsiteX44" fmla="*/ 263486 w 1328226"/>
                <a:gd name="connsiteY44" fmla="*/ 400632 h 1694525"/>
                <a:gd name="connsiteX45" fmla="*/ 294230 w 1328226"/>
                <a:gd name="connsiteY45" fmla="*/ 402559 h 1694525"/>
                <a:gd name="connsiteX46" fmla="*/ 320690 w 1328226"/>
                <a:gd name="connsiteY46" fmla="*/ 409649 h 1694525"/>
                <a:gd name="connsiteX47" fmla="*/ 375544 w 1328226"/>
                <a:gd name="connsiteY47" fmla="*/ 504659 h 1694525"/>
                <a:gd name="connsiteX48" fmla="*/ 372700 w 1328226"/>
                <a:gd name="connsiteY48" fmla="*/ 515270 h 1694525"/>
                <a:gd name="connsiteX49" fmla="*/ 619487 w 1328226"/>
                <a:gd name="connsiteY49" fmla="*/ 581397 h 1694525"/>
                <a:gd name="connsiteX50" fmla="*/ 632079 w 1328226"/>
                <a:gd name="connsiteY50" fmla="*/ 534404 h 1694525"/>
                <a:gd name="connsiteX51" fmla="*/ 1020951 w 1328226"/>
                <a:gd name="connsiteY51" fmla="*/ 253743 h 1694525"/>
                <a:gd name="connsiteX52" fmla="*/ 1066793 w 1328226"/>
                <a:gd name="connsiteY52" fmla="*/ 261203 h 1694525"/>
                <a:gd name="connsiteX0" fmla="*/ 1131928 w 1349886"/>
                <a:gd name="connsiteY0" fmla="*/ 1568007 h 1785965"/>
                <a:gd name="connsiteX1" fmla="*/ 1131928 w 1349886"/>
                <a:gd name="connsiteY1" fmla="*/ 1431382 h 1785965"/>
                <a:gd name="connsiteX2" fmla="*/ 272424 w 1349886"/>
                <a:gd name="connsiteY2" fmla="*/ 1661685 h 1785965"/>
                <a:gd name="connsiteX3" fmla="*/ 117023 w 1349886"/>
                <a:gd name="connsiteY3" fmla="*/ 1571963 h 1785965"/>
                <a:gd name="connsiteX4" fmla="*/ 96669 w 1349886"/>
                <a:gd name="connsiteY4" fmla="*/ 1496000 h 1785965"/>
                <a:gd name="connsiteX5" fmla="*/ 130780 w 1349886"/>
                <a:gd name="connsiteY5" fmla="*/ 1436918 h 1785965"/>
                <a:gd name="connsiteX6" fmla="*/ 196355 w 1349886"/>
                <a:gd name="connsiteY6" fmla="*/ 1419347 h 1785965"/>
                <a:gd name="connsiteX7" fmla="*/ 238783 w 1349886"/>
                <a:gd name="connsiteY7" fmla="*/ 1322932 h 1785965"/>
                <a:gd name="connsiteX8" fmla="*/ 317565 w 1349886"/>
                <a:gd name="connsiteY8" fmla="*/ 1380693 h 1785965"/>
                <a:gd name="connsiteX9" fmla="*/ 356911 w 1349886"/>
                <a:gd name="connsiteY9" fmla="*/ 1291280 h 1785965"/>
                <a:gd name="connsiteX10" fmla="*/ 435693 w 1349886"/>
                <a:gd name="connsiteY10" fmla="*/ 1349040 h 1785965"/>
                <a:gd name="connsiteX11" fmla="*/ 475040 w 1349886"/>
                <a:gd name="connsiteY11" fmla="*/ 1259626 h 1785965"/>
                <a:gd name="connsiteX12" fmla="*/ 553822 w 1349886"/>
                <a:gd name="connsiteY12" fmla="*/ 1317388 h 1785965"/>
                <a:gd name="connsiteX13" fmla="*/ 593168 w 1349886"/>
                <a:gd name="connsiteY13" fmla="*/ 1227974 h 1785965"/>
                <a:gd name="connsiteX14" fmla="*/ 671950 w 1349886"/>
                <a:gd name="connsiteY14" fmla="*/ 1285736 h 1785965"/>
                <a:gd name="connsiteX15" fmla="*/ 711297 w 1349886"/>
                <a:gd name="connsiteY15" fmla="*/ 1196322 h 1785965"/>
                <a:gd name="connsiteX16" fmla="*/ 790078 w 1349886"/>
                <a:gd name="connsiteY16" fmla="*/ 1254082 h 1785965"/>
                <a:gd name="connsiteX17" fmla="*/ 829424 w 1349886"/>
                <a:gd name="connsiteY17" fmla="*/ 1164671 h 1785965"/>
                <a:gd name="connsiteX18" fmla="*/ 914374 w 1349886"/>
                <a:gd name="connsiteY18" fmla="*/ 1226954 h 1785965"/>
                <a:gd name="connsiteX19" fmla="*/ 1127634 w 1349886"/>
                <a:gd name="connsiteY19" fmla="*/ 1169812 h 1785965"/>
                <a:gd name="connsiteX20" fmla="*/ 844817 w 1349886"/>
                <a:gd name="connsiteY20" fmla="*/ 1094031 h 1785965"/>
                <a:gd name="connsiteX21" fmla="*/ 743949 w 1349886"/>
                <a:gd name="connsiteY21" fmla="*/ 1167985 h 1785965"/>
                <a:gd name="connsiteX22" fmla="*/ 704601 w 1349886"/>
                <a:gd name="connsiteY22" fmla="*/ 1078571 h 1785965"/>
                <a:gd name="connsiteX23" fmla="*/ 625820 w 1349886"/>
                <a:gd name="connsiteY23" fmla="*/ 1136332 h 1785965"/>
                <a:gd name="connsiteX24" fmla="*/ 586473 w 1349886"/>
                <a:gd name="connsiteY24" fmla="*/ 1046919 h 1785965"/>
                <a:gd name="connsiteX25" fmla="*/ 507690 w 1349886"/>
                <a:gd name="connsiteY25" fmla="*/ 1104680 h 1785965"/>
                <a:gd name="connsiteX26" fmla="*/ 468345 w 1349886"/>
                <a:gd name="connsiteY26" fmla="*/ 1015266 h 1785965"/>
                <a:gd name="connsiteX27" fmla="*/ 389563 w 1349886"/>
                <a:gd name="connsiteY27" fmla="*/ 1073028 h 1785965"/>
                <a:gd name="connsiteX28" fmla="*/ 350216 w 1349886"/>
                <a:gd name="connsiteY28" fmla="*/ 983614 h 1785965"/>
                <a:gd name="connsiteX29" fmla="*/ 271434 w 1349886"/>
                <a:gd name="connsiteY29" fmla="*/ 1041375 h 1785965"/>
                <a:gd name="connsiteX30" fmla="*/ 232088 w 1349886"/>
                <a:gd name="connsiteY30" fmla="*/ 951963 h 1785965"/>
                <a:gd name="connsiteX31" fmla="*/ 153308 w 1349886"/>
                <a:gd name="connsiteY31" fmla="*/ 1009723 h 1785965"/>
                <a:gd name="connsiteX32" fmla="*/ 102860 w 1349886"/>
                <a:gd name="connsiteY32" fmla="*/ 895079 h 1785965"/>
                <a:gd name="connsiteX33" fmla="*/ 54825 w 1349886"/>
                <a:gd name="connsiteY33" fmla="*/ 882209 h 1785965"/>
                <a:gd name="connsiteX34" fmla="*/ 2538 w 1349886"/>
                <a:gd name="connsiteY34" fmla="*/ 791646 h 1785965"/>
                <a:gd name="connsiteX35" fmla="*/ 39914 w 1349886"/>
                <a:gd name="connsiteY35" fmla="*/ 652157 h 1785965"/>
                <a:gd name="connsiteX36" fmla="*/ 124025 w 1349886"/>
                <a:gd name="connsiteY36" fmla="*/ 530902 h 1785965"/>
                <a:gd name="connsiteX37" fmla="*/ 187825 w 1349886"/>
                <a:gd name="connsiteY37" fmla="*/ 499944 h 1785965"/>
                <a:gd name="connsiteX38" fmla="*/ 199221 w 1349886"/>
                <a:gd name="connsiteY38" fmla="*/ 457412 h 1785965"/>
                <a:gd name="connsiteX39" fmla="*/ 263486 w 1349886"/>
                <a:gd name="connsiteY39" fmla="*/ 400632 h 1785965"/>
                <a:gd name="connsiteX40" fmla="*/ 294230 w 1349886"/>
                <a:gd name="connsiteY40" fmla="*/ 402559 h 1785965"/>
                <a:gd name="connsiteX41" fmla="*/ 320690 w 1349886"/>
                <a:gd name="connsiteY41" fmla="*/ 409649 h 1785965"/>
                <a:gd name="connsiteX42" fmla="*/ 375544 w 1349886"/>
                <a:gd name="connsiteY42" fmla="*/ 504659 h 1785965"/>
                <a:gd name="connsiteX43" fmla="*/ 372700 w 1349886"/>
                <a:gd name="connsiteY43" fmla="*/ 515270 h 1785965"/>
                <a:gd name="connsiteX44" fmla="*/ 619487 w 1349886"/>
                <a:gd name="connsiteY44" fmla="*/ 581397 h 1785965"/>
                <a:gd name="connsiteX45" fmla="*/ 632079 w 1349886"/>
                <a:gd name="connsiteY45" fmla="*/ 534404 h 1785965"/>
                <a:gd name="connsiteX46" fmla="*/ 1020951 w 1349886"/>
                <a:gd name="connsiteY46" fmla="*/ 253743 h 1785965"/>
                <a:gd name="connsiteX47" fmla="*/ 1066793 w 1349886"/>
                <a:gd name="connsiteY47" fmla="*/ 261203 h 1785965"/>
                <a:gd name="connsiteX48" fmla="*/ 1268022 w 1349886"/>
                <a:gd name="connsiteY48" fmla="*/ 0 h 1785965"/>
                <a:gd name="connsiteX49" fmla="*/ 1311253 w 1349886"/>
                <a:gd name="connsiteY49" fmla="*/ 323548 h 1785965"/>
                <a:gd name="connsiteX50" fmla="*/ 1328226 w 1349886"/>
                <a:gd name="connsiteY50" fmla="*/ 328096 h 1785965"/>
                <a:gd name="connsiteX51" fmla="*/ 1328226 w 1349886"/>
                <a:gd name="connsiteY51" fmla="*/ 1694525 h 1785965"/>
                <a:gd name="connsiteX52" fmla="*/ 1349886 w 1349886"/>
                <a:gd name="connsiteY52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28226 w 1349886"/>
                <a:gd name="connsiteY50" fmla="*/ 1694525 h 1785965"/>
                <a:gd name="connsiteX51" fmla="*/ 1349886 w 1349886"/>
                <a:gd name="connsiteY51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49886 w 1349886"/>
                <a:gd name="connsiteY50" fmla="*/ 1785965 h 1785965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5046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3903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434273 h 166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49886" h="1666039">
                  <a:moveTo>
                    <a:pt x="1131928" y="1431382"/>
                  </a:moveTo>
                  <a:lnTo>
                    <a:pt x="272424" y="1661685"/>
                  </a:lnTo>
                  <a:cubicBezTo>
                    <a:pt x="204736" y="1679822"/>
                    <a:pt x="135160" y="1639652"/>
                    <a:pt x="117023" y="1571963"/>
                  </a:cubicBezTo>
                  <a:lnTo>
                    <a:pt x="96669" y="1496000"/>
                  </a:lnTo>
                  <a:cubicBezTo>
                    <a:pt x="89772" y="1470266"/>
                    <a:pt x="105045" y="1443812"/>
                    <a:pt x="130780" y="1436918"/>
                  </a:cubicBezTo>
                  <a:lnTo>
                    <a:pt x="196355" y="1419347"/>
                  </a:lnTo>
                  <a:lnTo>
                    <a:pt x="238783" y="1322932"/>
                  </a:lnTo>
                  <a:lnTo>
                    <a:pt x="317565" y="1380693"/>
                  </a:lnTo>
                  <a:lnTo>
                    <a:pt x="356911" y="1291280"/>
                  </a:lnTo>
                  <a:lnTo>
                    <a:pt x="435693" y="1349040"/>
                  </a:lnTo>
                  <a:lnTo>
                    <a:pt x="475040" y="1259626"/>
                  </a:lnTo>
                  <a:lnTo>
                    <a:pt x="553822" y="1317388"/>
                  </a:lnTo>
                  <a:lnTo>
                    <a:pt x="593168" y="1227974"/>
                  </a:lnTo>
                  <a:lnTo>
                    <a:pt x="671950" y="1285736"/>
                  </a:lnTo>
                  <a:lnTo>
                    <a:pt x="711297" y="1196322"/>
                  </a:lnTo>
                  <a:lnTo>
                    <a:pt x="790078" y="1254082"/>
                  </a:lnTo>
                  <a:lnTo>
                    <a:pt x="829424" y="1164671"/>
                  </a:lnTo>
                  <a:lnTo>
                    <a:pt x="914374" y="1226954"/>
                  </a:lnTo>
                  <a:lnTo>
                    <a:pt x="1127634" y="1169812"/>
                  </a:lnTo>
                  <a:lnTo>
                    <a:pt x="844817" y="1094031"/>
                  </a:lnTo>
                  <a:lnTo>
                    <a:pt x="743949" y="1167985"/>
                  </a:lnTo>
                  <a:lnTo>
                    <a:pt x="704601" y="1078571"/>
                  </a:lnTo>
                  <a:lnTo>
                    <a:pt x="625820" y="1136332"/>
                  </a:lnTo>
                  <a:lnTo>
                    <a:pt x="586473" y="1046919"/>
                  </a:lnTo>
                  <a:lnTo>
                    <a:pt x="507690" y="1104680"/>
                  </a:lnTo>
                  <a:lnTo>
                    <a:pt x="468345" y="1015266"/>
                  </a:lnTo>
                  <a:lnTo>
                    <a:pt x="389563" y="1073028"/>
                  </a:lnTo>
                  <a:lnTo>
                    <a:pt x="350216" y="983614"/>
                  </a:lnTo>
                  <a:lnTo>
                    <a:pt x="271434" y="1041375"/>
                  </a:lnTo>
                  <a:lnTo>
                    <a:pt x="232088" y="951963"/>
                  </a:lnTo>
                  <a:lnTo>
                    <a:pt x="153308" y="1009723"/>
                  </a:lnTo>
                  <a:lnTo>
                    <a:pt x="102860" y="895079"/>
                  </a:lnTo>
                  <a:lnTo>
                    <a:pt x="54825" y="882209"/>
                  </a:lnTo>
                  <a:cubicBezTo>
                    <a:pt x="15377" y="871639"/>
                    <a:pt x="-8032" y="831092"/>
                    <a:pt x="2538" y="791646"/>
                  </a:cubicBezTo>
                  <a:lnTo>
                    <a:pt x="39914" y="652157"/>
                  </a:lnTo>
                  <a:cubicBezTo>
                    <a:pt x="53569" y="601195"/>
                    <a:pt x="84168" y="559298"/>
                    <a:pt x="124025" y="530902"/>
                  </a:cubicBezTo>
                  <a:lnTo>
                    <a:pt x="187825" y="499944"/>
                  </a:lnTo>
                  <a:lnTo>
                    <a:pt x="199221" y="457412"/>
                  </a:lnTo>
                  <a:cubicBezTo>
                    <a:pt x="207537" y="426375"/>
                    <a:pt x="233544" y="404800"/>
                    <a:pt x="263486" y="400632"/>
                  </a:cubicBezTo>
                  <a:cubicBezTo>
                    <a:pt x="273466" y="399243"/>
                    <a:pt x="283885" y="399787"/>
                    <a:pt x="294230" y="402559"/>
                  </a:cubicBezTo>
                  <a:lnTo>
                    <a:pt x="320690" y="409649"/>
                  </a:lnTo>
                  <a:cubicBezTo>
                    <a:pt x="362073" y="420737"/>
                    <a:pt x="386633" y="463274"/>
                    <a:pt x="375544" y="504659"/>
                  </a:cubicBezTo>
                  <a:lnTo>
                    <a:pt x="372700" y="515270"/>
                  </a:lnTo>
                  <a:lnTo>
                    <a:pt x="619487" y="581397"/>
                  </a:lnTo>
                  <a:lnTo>
                    <a:pt x="632079" y="534404"/>
                  </a:lnTo>
                  <a:cubicBezTo>
                    <a:pt x="679538" y="357281"/>
                    <a:pt x="844773" y="243168"/>
                    <a:pt x="1020951" y="253743"/>
                  </a:cubicBezTo>
                  <a:lnTo>
                    <a:pt x="1066793" y="261203"/>
                  </a:lnTo>
                  <a:lnTo>
                    <a:pt x="1268022" y="0"/>
                  </a:lnTo>
                  <a:lnTo>
                    <a:pt x="1311253" y="323548"/>
                  </a:lnTo>
                  <a:lnTo>
                    <a:pt x="1328226" y="328096"/>
                  </a:lnTo>
                  <a:lnTo>
                    <a:pt x="1349886" y="1434273"/>
                  </a:ln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20A34A5-49CA-D132-4242-D74930EDA931}"/>
                </a:ext>
              </a:extLst>
            </p:cNvPr>
            <p:cNvSpPr/>
            <p:nvPr/>
          </p:nvSpPr>
          <p:spPr bwMode="auto">
            <a:xfrm>
              <a:off x="7842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2E180173-93F9-EC16-0836-53DF2DD0D06F}"/>
                </a:ext>
              </a:extLst>
            </p:cNvPr>
            <p:cNvSpPr/>
            <p:nvPr/>
          </p:nvSpPr>
          <p:spPr>
            <a:xfrm>
              <a:off x="8599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F596A8E-7971-B621-8CBC-3C30B3CC61CE}"/>
              </a:ext>
            </a:extLst>
          </p:cNvPr>
          <p:cNvGrpSpPr/>
          <p:nvPr/>
        </p:nvGrpSpPr>
        <p:grpSpPr>
          <a:xfrm>
            <a:off x="3668456" y="3783459"/>
            <a:ext cx="2594266" cy="2594266"/>
            <a:chOff x="3668456" y="3783459"/>
            <a:chExt cx="2594266" cy="259426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E4ECF35-73C5-D3AB-B9E7-2A92DC98A586}"/>
                </a:ext>
              </a:extLst>
            </p:cNvPr>
            <p:cNvGrpSpPr/>
            <p:nvPr/>
          </p:nvGrpSpPr>
          <p:grpSpPr>
            <a:xfrm>
              <a:off x="36684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0F7986A-F1D5-A806-2185-9C8DC5932FA3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2C58A003-DEED-B7E0-46B5-FADABB6FF497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11B8FB53-7A70-9B3E-D079-79E75966EF50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5C48E4E-4F32-6867-8E96-075D22A9D38F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正方形/長方形 717">
              <a:extLst>
                <a:ext uri="{FF2B5EF4-FFF2-40B4-BE49-F238E27FC236}">
                  <a16:creationId xmlns:a16="http://schemas.microsoft.com/office/drawing/2014/main" id="{A80ADE44-561E-5B27-EFD0-8C800122FB5D}"/>
                </a:ext>
              </a:extLst>
            </p:cNvPr>
            <p:cNvSpPr/>
            <p:nvPr/>
          </p:nvSpPr>
          <p:spPr>
            <a:xfrm>
              <a:off x="3904371" y="3969669"/>
              <a:ext cx="1101014" cy="2271741"/>
            </a:xfrm>
            <a:custGeom>
              <a:avLst/>
              <a:gdLst>
                <a:gd name="connsiteX0" fmla="*/ 0 w 1101014"/>
                <a:gd name="connsiteY0" fmla="*/ 0 h 2265391"/>
                <a:gd name="connsiteX1" fmla="*/ 1101014 w 1101014"/>
                <a:gd name="connsiteY1" fmla="*/ 0 h 2265391"/>
                <a:gd name="connsiteX2" fmla="*/ 1101014 w 1101014"/>
                <a:gd name="connsiteY2" fmla="*/ 2265391 h 2265391"/>
                <a:gd name="connsiteX3" fmla="*/ 0 w 1101014"/>
                <a:gd name="connsiteY3" fmla="*/ 2265391 h 2265391"/>
                <a:gd name="connsiteX4" fmla="*/ 0 w 1101014"/>
                <a:gd name="connsiteY4" fmla="*/ 0 h 2265391"/>
                <a:gd name="connsiteX0" fmla="*/ 0 w 1101014"/>
                <a:gd name="connsiteY0" fmla="*/ 0 h 2271741"/>
                <a:gd name="connsiteX1" fmla="*/ 1101014 w 1101014"/>
                <a:gd name="connsiteY1" fmla="*/ 0 h 2271741"/>
                <a:gd name="connsiteX2" fmla="*/ 637464 w 1101014"/>
                <a:gd name="connsiteY2" fmla="*/ 2271741 h 2271741"/>
                <a:gd name="connsiteX3" fmla="*/ 0 w 1101014"/>
                <a:gd name="connsiteY3" fmla="*/ 2265391 h 2271741"/>
                <a:gd name="connsiteX4" fmla="*/ 0 w 1101014"/>
                <a:gd name="connsiteY4" fmla="*/ 0 h 227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014" h="2271741">
                  <a:moveTo>
                    <a:pt x="0" y="0"/>
                  </a:moveTo>
                  <a:lnTo>
                    <a:pt x="1101014" y="0"/>
                  </a:lnTo>
                  <a:lnTo>
                    <a:pt x="637464" y="2271741"/>
                  </a:lnTo>
                  <a:lnTo>
                    <a:pt x="0" y="2265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717">
              <a:extLst>
                <a:ext uri="{FF2B5EF4-FFF2-40B4-BE49-F238E27FC236}">
                  <a16:creationId xmlns:a16="http://schemas.microsoft.com/office/drawing/2014/main" id="{0A724B3B-4958-2FE7-8787-EE2098428BE1}"/>
                </a:ext>
              </a:extLst>
            </p:cNvPr>
            <p:cNvSpPr/>
            <p:nvPr/>
          </p:nvSpPr>
          <p:spPr>
            <a:xfrm>
              <a:off x="3813328" y="3950619"/>
              <a:ext cx="1101014" cy="2271741"/>
            </a:xfrm>
            <a:custGeom>
              <a:avLst/>
              <a:gdLst>
                <a:gd name="connsiteX0" fmla="*/ 0 w 1101014"/>
                <a:gd name="connsiteY0" fmla="*/ 0 h 2265391"/>
                <a:gd name="connsiteX1" fmla="*/ 1101014 w 1101014"/>
                <a:gd name="connsiteY1" fmla="*/ 0 h 2265391"/>
                <a:gd name="connsiteX2" fmla="*/ 1101014 w 1101014"/>
                <a:gd name="connsiteY2" fmla="*/ 2265391 h 2265391"/>
                <a:gd name="connsiteX3" fmla="*/ 0 w 1101014"/>
                <a:gd name="connsiteY3" fmla="*/ 2265391 h 2265391"/>
                <a:gd name="connsiteX4" fmla="*/ 0 w 1101014"/>
                <a:gd name="connsiteY4" fmla="*/ 0 h 2265391"/>
                <a:gd name="connsiteX0" fmla="*/ 0 w 1101014"/>
                <a:gd name="connsiteY0" fmla="*/ 0 h 2271741"/>
                <a:gd name="connsiteX1" fmla="*/ 1101014 w 1101014"/>
                <a:gd name="connsiteY1" fmla="*/ 0 h 2271741"/>
                <a:gd name="connsiteX2" fmla="*/ 637464 w 1101014"/>
                <a:gd name="connsiteY2" fmla="*/ 2271741 h 2271741"/>
                <a:gd name="connsiteX3" fmla="*/ 0 w 1101014"/>
                <a:gd name="connsiteY3" fmla="*/ 2265391 h 2271741"/>
                <a:gd name="connsiteX4" fmla="*/ 0 w 1101014"/>
                <a:gd name="connsiteY4" fmla="*/ 0 h 227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1014" h="2271741">
                  <a:moveTo>
                    <a:pt x="0" y="0"/>
                  </a:moveTo>
                  <a:lnTo>
                    <a:pt x="1101014" y="0"/>
                  </a:lnTo>
                  <a:lnTo>
                    <a:pt x="637464" y="2271741"/>
                  </a:lnTo>
                  <a:lnTo>
                    <a:pt x="0" y="2265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531D4F5-DB85-B87B-6B1F-C78395811438}"/>
                </a:ext>
              </a:extLst>
            </p:cNvPr>
            <p:cNvSpPr/>
            <p:nvPr/>
          </p:nvSpPr>
          <p:spPr bwMode="auto">
            <a:xfrm>
              <a:off x="4427335" y="4741198"/>
              <a:ext cx="1655171" cy="1126414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楕円 725">
              <a:extLst>
                <a:ext uri="{FF2B5EF4-FFF2-40B4-BE49-F238E27FC236}">
                  <a16:creationId xmlns:a16="http://schemas.microsoft.com/office/drawing/2014/main" id="{EBBB2024-CC56-DB7C-E022-8859F4532057}"/>
                </a:ext>
              </a:extLst>
            </p:cNvPr>
            <p:cNvSpPr/>
            <p:nvPr/>
          </p:nvSpPr>
          <p:spPr>
            <a:xfrm rot="12600000">
              <a:off x="5031875" y="4364526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楕円 725">
              <a:extLst>
                <a:ext uri="{FF2B5EF4-FFF2-40B4-BE49-F238E27FC236}">
                  <a16:creationId xmlns:a16="http://schemas.microsoft.com/office/drawing/2014/main" id="{7C0B6B29-EEB6-C1C2-A5B9-DBD4C15EDE8B}"/>
                </a:ext>
              </a:extLst>
            </p:cNvPr>
            <p:cNvSpPr/>
            <p:nvPr/>
          </p:nvSpPr>
          <p:spPr>
            <a:xfrm rot="6474719">
              <a:off x="4187558" y="4693948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楕円 725">
              <a:extLst>
                <a:ext uri="{FF2B5EF4-FFF2-40B4-BE49-F238E27FC236}">
                  <a16:creationId xmlns:a16="http://schemas.microsoft.com/office/drawing/2014/main" id="{3EF99EE5-C24A-3FB2-0692-737220CD2D43}"/>
                </a:ext>
              </a:extLst>
            </p:cNvPr>
            <p:cNvSpPr/>
            <p:nvPr/>
          </p:nvSpPr>
          <p:spPr>
            <a:xfrm rot="11700000">
              <a:off x="4812065" y="4109549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260EE3D-BFE2-73F2-C08B-882578C6D23B}"/>
                </a:ext>
              </a:extLst>
            </p:cNvPr>
            <p:cNvSpPr/>
            <p:nvPr/>
          </p:nvSpPr>
          <p:spPr bwMode="auto">
            <a:xfrm>
              <a:off x="37433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80B4D9F-BC38-CBD3-5FC7-564275D778B3}"/>
                </a:ext>
              </a:extLst>
            </p:cNvPr>
            <p:cNvSpPr/>
            <p:nvPr/>
          </p:nvSpPr>
          <p:spPr>
            <a:xfrm>
              <a:off x="38190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4C4E2203-15C6-B938-ECF1-00E677A6CBB7}"/>
              </a:ext>
            </a:extLst>
          </p:cNvPr>
          <p:cNvGrpSpPr/>
          <p:nvPr/>
        </p:nvGrpSpPr>
        <p:grpSpPr>
          <a:xfrm>
            <a:off x="6627556" y="3783459"/>
            <a:ext cx="2594266" cy="2594266"/>
            <a:chOff x="6627556" y="3783459"/>
            <a:chExt cx="2594266" cy="25942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518BF08-356D-30C6-991F-C48FFE549F0B}"/>
                </a:ext>
              </a:extLst>
            </p:cNvPr>
            <p:cNvGrpSpPr/>
            <p:nvPr/>
          </p:nvGrpSpPr>
          <p:grpSpPr>
            <a:xfrm>
              <a:off x="66275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412EE95E-4049-DF38-4864-2FD873FCB6CF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8" name="四角形: 角を丸くする 7">
                  <a:extLst>
                    <a:ext uri="{FF2B5EF4-FFF2-40B4-BE49-F238E27FC236}">
                      <a16:creationId xmlns:a16="http://schemas.microsoft.com/office/drawing/2014/main" id="{54DD4301-2CFE-85F7-2498-AF765B662E95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BE7EE1CD-D9D7-DAD6-97E7-496698CB1170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3E6807CF-EE63-FD45-ECFE-B4B9E5928C7A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8199075-A814-2757-8385-964709314509}"/>
                </a:ext>
              </a:extLst>
            </p:cNvPr>
            <p:cNvSpPr/>
            <p:nvPr/>
          </p:nvSpPr>
          <p:spPr>
            <a:xfrm>
              <a:off x="7555805" y="3934388"/>
              <a:ext cx="1491118" cy="1567659"/>
            </a:xfrm>
            <a:custGeom>
              <a:avLst/>
              <a:gdLst>
                <a:gd name="connsiteX0" fmla="*/ 247633 w 1491118"/>
                <a:gd name="connsiteY0" fmla="*/ 0 h 1567659"/>
                <a:gd name="connsiteX1" fmla="*/ 1491118 w 1491118"/>
                <a:gd name="connsiteY1" fmla="*/ 0 h 1567659"/>
                <a:gd name="connsiteX2" fmla="*/ 1491118 w 1491118"/>
                <a:gd name="connsiteY2" fmla="*/ 1318637 h 1567659"/>
                <a:gd name="connsiteX3" fmla="*/ 1457036 w 1491118"/>
                <a:gd name="connsiteY3" fmla="*/ 1284555 h 1567659"/>
                <a:gd name="connsiteX4" fmla="*/ 1439759 w 1491118"/>
                <a:gd name="connsiteY4" fmla="*/ 1299838 h 1567659"/>
                <a:gd name="connsiteX5" fmla="*/ 1363250 w 1491118"/>
                <a:gd name="connsiteY5" fmla="*/ 1351728 h 1567659"/>
                <a:gd name="connsiteX6" fmla="*/ 1318640 w 1491118"/>
                <a:gd name="connsiteY6" fmla="*/ 1375237 h 1567659"/>
                <a:gd name="connsiteX7" fmla="*/ 1356107 w 1491118"/>
                <a:gd name="connsiteY7" fmla="*/ 1471263 h 1567659"/>
                <a:gd name="connsiteX8" fmla="*/ 1189235 w 1491118"/>
                <a:gd name="connsiteY8" fmla="*/ 1536371 h 1567659"/>
                <a:gd name="connsiteX9" fmla="*/ 1151760 w 1491118"/>
                <a:gd name="connsiteY9" fmla="*/ 1440320 h 1567659"/>
                <a:gd name="connsiteX10" fmla="*/ 1101934 w 1491118"/>
                <a:gd name="connsiteY10" fmla="*/ 1453523 h 1567659"/>
                <a:gd name="connsiteX11" fmla="*/ 1022961 w 1491118"/>
                <a:gd name="connsiteY11" fmla="*/ 1465576 h 1567659"/>
                <a:gd name="connsiteX12" fmla="*/ 1022961 w 1491118"/>
                <a:gd name="connsiteY12" fmla="*/ 1567659 h 1567659"/>
                <a:gd name="connsiteX13" fmla="*/ 843838 w 1491118"/>
                <a:gd name="connsiteY13" fmla="*/ 1567659 h 1567659"/>
                <a:gd name="connsiteX14" fmla="*/ 843838 w 1491118"/>
                <a:gd name="connsiteY14" fmla="*/ 1465576 h 1567659"/>
                <a:gd name="connsiteX15" fmla="*/ 764865 w 1491118"/>
                <a:gd name="connsiteY15" fmla="*/ 1453523 h 1567659"/>
                <a:gd name="connsiteX16" fmla="*/ 681498 w 1491118"/>
                <a:gd name="connsiteY16" fmla="*/ 1431433 h 1567659"/>
                <a:gd name="connsiteX17" fmla="*/ 640448 w 1491118"/>
                <a:gd name="connsiteY17" fmla="*/ 1525009 h 1567659"/>
                <a:gd name="connsiteX18" fmla="*/ 476414 w 1491118"/>
                <a:gd name="connsiteY18" fmla="*/ 1453051 h 1567659"/>
                <a:gd name="connsiteX19" fmla="*/ 517612 w 1491118"/>
                <a:gd name="connsiteY19" fmla="*/ 1359138 h 1567659"/>
                <a:gd name="connsiteX20" fmla="*/ 503550 w 1491118"/>
                <a:gd name="connsiteY20" fmla="*/ 1351728 h 1567659"/>
                <a:gd name="connsiteX21" fmla="*/ 427040 w 1491118"/>
                <a:gd name="connsiteY21" fmla="*/ 1299838 h 1567659"/>
                <a:gd name="connsiteX22" fmla="*/ 409763 w 1491118"/>
                <a:gd name="connsiteY22" fmla="*/ 1284555 h 1567659"/>
                <a:gd name="connsiteX23" fmla="*/ 336716 w 1491118"/>
                <a:gd name="connsiteY23" fmla="*/ 1357602 h 1567659"/>
                <a:gd name="connsiteX24" fmla="*/ 210057 w 1491118"/>
                <a:gd name="connsiteY24" fmla="*/ 1230943 h 1567659"/>
                <a:gd name="connsiteX25" fmla="*/ 283587 w 1491118"/>
                <a:gd name="connsiteY25" fmla="*/ 1157413 h 1567659"/>
                <a:gd name="connsiteX26" fmla="*/ 255830 w 1491118"/>
                <a:gd name="connsiteY26" fmla="*/ 1124484 h 1567659"/>
                <a:gd name="connsiteX27" fmla="*/ 205748 w 1491118"/>
                <a:gd name="connsiteY27" fmla="*/ 1046673 h 1567659"/>
                <a:gd name="connsiteX28" fmla="*/ 192288 w 1491118"/>
                <a:gd name="connsiteY28" fmla="*/ 1019554 h 1567659"/>
                <a:gd name="connsiteX29" fmla="*/ 96396 w 1491118"/>
                <a:gd name="connsiteY29" fmla="*/ 1056967 h 1567659"/>
                <a:gd name="connsiteX30" fmla="*/ 31289 w 1491118"/>
                <a:gd name="connsiteY30" fmla="*/ 890095 h 1567659"/>
                <a:gd name="connsiteX31" fmla="*/ 127009 w 1491118"/>
                <a:gd name="connsiteY31" fmla="*/ 852748 h 1567659"/>
                <a:gd name="connsiteX32" fmla="*/ 110208 w 1491118"/>
                <a:gd name="connsiteY32" fmla="*/ 782290 h 1567659"/>
                <a:gd name="connsiteX33" fmla="*/ 102409 w 1491118"/>
                <a:gd name="connsiteY33" fmla="*/ 723821 h 1567659"/>
                <a:gd name="connsiteX34" fmla="*/ 0 w 1491118"/>
                <a:gd name="connsiteY34" fmla="*/ 723821 h 1567659"/>
                <a:gd name="connsiteX35" fmla="*/ 0 w 1491118"/>
                <a:gd name="connsiteY35" fmla="*/ 544698 h 1567659"/>
                <a:gd name="connsiteX36" fmla="*/ 102409 w 1491118"/>
                <a:gd name="connsiteY36" fmla="*/ 544698 h 1567659"/>
                <a:gd name="connsiteX37" fmla="*/ 110208 w 1491118"/>
                <a:gd name="connsiteY37" fmla="*/ 486229 h 1567659"/>
                <a:gd name="connsiteX38" fmla="*/ 132300 w 1491118"/>
                <a:gd name="connsiteY38" fmla="*/ 393579 h 1567659"/>
                <a:gd name="connsiteX39" fmla="*/ 136352 w 1491118"/>
                <a:gd name="connsiteY39" fmla="*/ 382413 h 1567659"/>
                <a:gd name="connsiteX40" fmla="*/ 42650 w 1491118"/>
                <a:gd name="connsiteY40" fmla="*/ 341308 h 1567659"/>
                <a:gd name="connsiteX41" fmla="*/ 114608 w 1491118"/>
                <a:gd name="connsiteY41" fmla="*/ 177274 h 1567659"/>
                <a:gd name="connsiteX42" fmla="*/ 208052 w 1491118"/>
                <a:gd name="connsiteY42" fmla="*/ 218265 h 1567659"/>
                <a:gd name="connsiteX43" fmla="*/ 255830 w 1491118"/>
                <a:gd name="connsiteY43" fmla="*/ 144036 h 1567659"/>
                <a:gd name="connsiteX44" fmla="*/ 283587 w 1491118"/>
                <a:gd name="connsiteY44" fmla="*/ 111106 h 1567659"/>
                <a:gd name="connsiteX45" fmla="*/ 210057 w 1491118"/>
                <a:gd name="connsiteY45" fmla="*/ 37576 h 156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91118" h="1567659">
                  <a:moveTo>
                    <a:pt x="247633" y="0"/>
                  </a:moveTo>
                  <a:lnTo>
                    <a:pt x="1491118" y="0"/>
                  </a:lnTo>
                  <a:lnTo>
                    <a:pt x="1491118" y="1318637"/>
                  </a:lnTo>
                  <a:lnTo>
                    <a:pt x="1457036" y="1284555"/>
                  </a:lnTo>
                  <a:lnTo>
                    <a:pt x="1439759" y="1299838"/>
                  </a:lnTo>
                  <a:cubicBezTo>
                    <a:pt x="1415281" y="1318490"/>
                    <a:pt x="1389742" y="1335822"/>
                    <a:pt x="1363250" y="1351728"/>
                  </a:cubicBezTo>
                  <a:lnTo>
                    <a:pt x="1318640" y="1375237"/>
                  </a:lnTo>
                  <a:lnTo>
                    <a:pt x="1356107" y="1471263"/>
                  </a:lnTo>
                  <a:lnTo>
                    <a:pt x="1189235" y="1536371"/>
                  </a:lnTo>
                  <a:lnTo>
                    <a:pt x="1151760" y="1440320"/>
                  </a:lnTo>
                  <a:lnTo>
                    <a:pt x="1101934" y="1453523"/>
                  </a:lnTo>
                  <a:lnTo>
                    <a:pt x="1022961" y="1465576"/>
                  </a:lnTo>
                  <a:lnTo>
                    <a:pt x="1022961" y="1567659"/>
                  </a:lnTo>
                  <a:lnTo>
                    <a:pt x="843838" y="1567659"/>
                  </a:lnTo>
                  <a:lnTo>
                    <a:pt x="843838" y="1465576"/>
                  </a:lnTo>
                  <a:lnTo>
                    <a:pt x="764865" y="1453523"/>
                  </a:lnTo>
                  <a:lnTo>
                    <a:pt x="681498" y="1431433"/>
                  </a:lnTo>
                  <a:lnTo>
                    <a:pt x="640448" y="1525009"/>
                  </a:lnTo>
                  <a:lnTo>
                    <a:pt x="476414" y="1453051"/>
                  </a:lnTo>
                  <a:lnTo>
                    <a:pt x="517612" y="1359138"/>
                  </a:lnTo>
                  <a:lnTo>
                    <a:pt x="503550" y="1351728"/>
                  </a:lnTo>
                  <a:cubicBezTo>
                    <a:pt x="477058" y="1335822"/>
                    <a:pt x="451519" y="1318490"/>
                    <a:pt x="427040" y="1299838"/>
                  </a:cubicBezTo>
                  <a:lnTo>
                    <a:pt x="409763" y="1284555"/>
                  </a:lnTo>
                  <a:lnTo>
                    <a:pt x="336716" y="1357602"/>
                  </a:lnTo>
                  <a:lnTo>
                    <a:pt x="210057" y="1230943"/>
                  </a:lnTo>
                  <a:lnTo>
                    <a:pt x="283587" y="1157413"/>
                  </a:lnTo>
                  <a:lnTo>
                    <a:pt x="255830" y="1124484"/>
                  </a:lnTo>
                  <a:cubicBezTo>
                    <a:pt x="237757" y="1099548"/>
                    <a:pt x="221029" y="1073576"/>
                    <a:pt x="205748" y="1046673"/>
                  </a:cubicBezTo>
                  <a:lnTo>
                    <a:pt x="192288" y="1019554"/>
                  </a:lnTo>
                  <a:lnTo>
                    <a:pt x="96396" y="1056967"/>
                  </a:lnTo>
                  <a:lnTo>
                    <a:pt x="31289" y="890095"/>
                  </a:lnTo>
                  <a:lnTo>
                    <a:pt x="127009" y="852748"/>
                  </a:lnTo>
                  <a:lnTo>
                    <a:pt x="110208" y="782290"/>
                  </a:lnTo>
                  <a:lnTo>
                    <a:pt x="102409" y="723821"/>
                  </a:lnTo>
                  <a:lnTo>
                    <a:pt x="0" y="723821"/>
                  </a:lnTo>
                  <a:lnTo>
                    <a:pt x="0" y="544698"/>
                  </a:lnTo>
                  <a:lnTo>
                    <a:pt x="102409" y="544698"/>
                  </a:lnTo>
                  <a:lnTo>
                    <a:pt x="110208" y="486229"/>
                  </a:lnTo>
                  <a:cubicBezTo>
                    <a:pt x="115840" y="454698"/>
                    <a:pt x="123239" y="423779"/>
                    <a:pt x="132300" y="393579"/>
                  </a:cubicBezTo>
                  <a:lnTo>
                    <a:pt x="136352" y="382413"/>
                  </a:lnTo>
                  <a:lnTo>
                    <a:pt x="42650" y="341308"/>
                  </a:lnTo>
                  <a:lnTo>
                    <a:pt x="114608" y="177274"/>
                  </a:lnTo>
                  <a:lnTo>
                    <a:pt x="208052" y="218265"/>
                  </a:lnTo>
                  <a:lnTo>
                    <a:pt x="255830" y="144036"/>
                  </a:lnTo>
                  <a:lnTo>
                    <a:pt x="283587" y="111106"/>
                  </a:lnTo>
                  <a:lnTo>
                    <a:pt x="210057" y="375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星: 12 pt 49">
              <a:extLst>
                <a:ext uri="{FF2B5EF4-FFF2-40B4-BE49-F238E27FC236}">
                  <a16:creationId xmlns:a16="http://schemas.microsoft.com/office/drawing/2014/main" id="{7A6CB643-FB87-AA10-7C0A-B934EDFD8B00}"/>
                </a:ext>
              </a:extLst>
            </p:cNvPr>
            <p:cNvSpPr/>
            <p:nvPr/>
          </p:nvSpPr>
          <p:spPr>
            <a:xfrm>
              <a:off x="7784448" y="4153046"/>
              <a:ext cx="1074105" cy="1074105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51F6883-5B0E-E07F-9F84-00F73DD9B86B}"/>
                </a:ext>
              </a:extLst>
            </p:cNvPr>
            <p:cNvSpPr/>
            <p:nvPr/>
          </p:nvSpPr>
          <p:spPr>
            <a:xfrm>
              <a:off x="6740613" y="4663051"/>
              <a:ext cx="1607884" cy="1599244"/>
            </a:xfrm>
            <a:custGeom>
              <a:avLst/>
              <a:gdLst>
                <a:gd name="connsiteX0" fmla="*/ 1204671 w 1607884"/>
                <a:gd name="connsiteY0" fmla="*/ 313 h 1599244"/>
                <a:gd name="connsiteX1" fmla="*/ 1290446 w 1607884"/>
                <a:gd name="connsiteY1" fmla="*/ 105307 h 1599244"/>
                <a:gd name="connsiteX2" fmla="*/ 1225747 w 1607884"/>
                <a:gd name="connsiteY2" fmla="*/ 190172 h 1599244"/>
                <a:gd name="connsiteX3" fmla="*/ 1216081 w 1607884"/>
                <a:gd name="connsiteY3" fmla="*/ 192425 h 1599244"/>
                <a:gd name="connsiteX4" fmla="*/ 1174956 w 1607884"/>
                <a:gd name="connsiteY4" fmla="*/ 208103 h 1599244"/>
                <a:gd name="connsiteX5" fmla="*/ 952066 w 1607884"/>
                <a:gd name="connsiteY5" fmla="*/ 376813 h 1599244"/>
                <a:gd name="connsiteX6" fmla="*/ 940569 w 1607884"/>
                <a:gd name="connsiteY6" fmla="*/ 392123 h 1599244"/>
                <a:gd name="connsiteX7" fmla="*/ 960191 w 1607884"/>
                <a:gd name="connsiteY7" fmla="*/ 373434 h 1599244"/>
                <a:gd name="connsiteX8" fmla="*/ 1356951 w 1607884"/>
                <a:gd name="connsiteY8" fmla="*/ 190723 h 1599244"/>
                <a:gd name="connsiteX9" fmla="*/ 1419272 w 1607884"/>
                <a:gd name="connsiteY9" fmla="*/ 184056 h 1599244"/>
                <a:gd name="connsiteX10" fmla="*/ 1424076 w 1607884"/>
                <a:gd name="connsiteY10" fmla="*/ 183036 h 1599244"/>
                <a:gd name="connsiteX11" fmla="*/ 1445586 w 1607884"/>
                <a:gd name="connsiteY11" fmla="*/ 182719 h 1599244"/>
                <a:gd name="connsiteX12" fmla="*/ 1543002 w 1607884"/>
                <a:gd name="connsiteY12" fmla="*/ 293881 h 1599244"/>
                <a:gd name="connsiteX13" fmla="*/ 1450172 w 1607884"/>
                <a:gd name="connsiteY13" fmla="*/ 387230 h 1599244"/>
                <a:gd name="connsiteX14" fmla="*/ 1434935 w 1607884"/>
                <a:gd name="connsiteY14" fmla="*/ 387455 h 1599244"/>
                <a:gd name="connsiteX15" fmla="*/ 1434986 w 1607884"/>
                <a:gd name="connsiteY15" fmla="*/ 388236 h 1599244"/>
                <a:gd name="connsiteX16" fmla="*/ 1131445 w 1607884"/>
                <a:gd name="connsiteY16" fmla="*/ 498648 h 1599244"/>
                <a:gd name="connsiteX17" fmla="*/ 1100291 w 1607884"/>
                <a:gd name="connsiteY17" fmla="*/ 523452 h 1599244"/>
                <a:gd name="connsiteX18" fmla="*/ 1134481 w 1607884"/>
                <a:gd name="connsiteY18" fmla="*/ 506088 h 1599244"/>
                <a:gd name="connsiteX19" fmla="*/ 1411616 w 1607884"/>
                <a:gd name="connsiteY19" fmla="*/ 450252 h 1599244"/>
                <a:gd name="connsiteX20" fmla="*/ 1467081 w 1607884"/>
                <a:gd name="connsiteY20" fmla="*/ 453679 h 1599244"/>
                <a:gd name="connsiteX21" fmla="*/ 1522791 w 1607884"/>
                <a:gd name="connsiteY21" fmla="*/ 461923 h 1599244"/>
                <a:gd name="connsiteX22" fmla="*/ 1522773 w 1607884"/>
                <a:gd name="connsiteY22" fmla="*/ 462015 h 1599244"/>
                <a:gd name="connsiteX23" fmla="*/ 1529786 w 1607884"/>
                <a:gd name="connsiteY23" fmla="*/ 462718 h 1599244"/>
                <a:gd name="connsiteX24" fmla="*/ 1607884 w 1607884"/>
                <a:gd name="connsiteY24" fmla="*/ 556125 h 1599244"/>
                <a:gd name="connsiteX25" fmla="*/ 1509563 w 1607884"/>
                <a:gd name="connsiteY25" fmla="*/ 651039 h 1599244"/>
                <a:gd name="connsiteX26" fmla="*/ 1489798 w 1607884"/>
                <a:gd name="connsiteY26" fmla="*/ 649059 h 1599244"/>
                <a:gd name="connsiteX27" fmla="*/ 1483884 w 1607884"/>
                <a:gd name="connsiteY27" fmla="*/ 647262 h 1599244"/>
                <a:gd name="connsiteX28" fmla="*/ 1447514 w 1607884"/>
                <a:gd name="connsiteY28" fmla="*/ 641880 h 1599244"/>
                <a:gd name="connsiteX29" fmla="*/ 1011093 w 1607884"/>
                <a:gd name="connsiteY29" fmla="*/ 847556 h 1599244"/>
                <a:gd name="connsiteX30" fmla="*/ 996455 w 1607884"/>
                <a:gd name="connsiteY30" fmla="*/ 871649 h 1599244"/>
                <a:gd name="connsiteX31" fmla="*/ 1014534 w 1607884"/>
                <a:gd name="connsiteY31" fmla="*/ 882186 h 1599244"/>
                <a:gd name="connsiteX32" fmla="*/ 1292858 w 1607884"/>
                <a:gd name="connsiteY32" fmla="*/ 920465 h 1599244"/>
                <a:gd name="connsiteX33" fmla="*/ 1292928 w 1607884"/>
                <a:gd name="connsiteY33" fmla="*/ 920807 h 1599244"/>
                <a:gd name="connsiteX34" fmla="*/ 1306139 w 1607884"/>
                <a:gd name="connsiteY34" fmla="*/ 918252 h 1599244"/>
                <a:gd name="connsiteX35" fmla="*/ 1416958 w 1607884"/>
                <a:gd name="connsiteY35" fmla="*/ 977863 h 1599244"/>
                <a:gd name="connsiteX36" fmla="*/ 1370415 w 1607884"/>
                <a:gd name="connsiteY36" fmla="*/ 1131964 h 1599244"/>
                <a:gd name="connsiteX37" fmla="*/ 1349104 w 1607884"/>
                <a:gd name="connsiteY37" fmla="*/ 1140761 h 1599244"/>
                <a:gd name="connsiteX38" fmla="*/ 1337577 w 1607884"/>
                <a:gd name="connsiteY38" fmla="*/ 1142990 h 1599244"/>
                <a:gd name="connsiteX39" fmla="*/ 1337776 w 1607884"/>
                <a:gd name="connsiteY39" fmla="*/ 1143984 h 1599244"/>
                <a:gd name="connsiteX40" fmla="*/ 1020750 w 1607884"/>
                <a:gd name="connsiteY40" fmla="*/ 1129300 h 1599244"/>
                <a:gd name="connsiteX41" fmla="*/ 1017822 w 1607884"/>
                <a:gd name="connsiteY41" fmla="*/ 1128266 h 1599244"/>
                <a:gd name="connsiteX42" fmla="*/ 1014772 w 1607884"/>
                <a:gd name="connsiteY42" fmla="*/ 1129987 h 1599244"/>
                <a:gd name="connsiteX43" fmla="*/ 763918 w 1607884"/>
                <a:gd name="connsiteY43" fmla="*/ 1218701 h 1599244"/>
                <a:gd name="connsiteX44" fmla="*/ 387447 w 1607884"/>
                <a:gd name="connsiteY44" fmla="*/ 1599244 h 1599244"/>
                <a:gd name="connsiteX45" fmla="*/ 83174 w 1607884"/>
                <a:gd name="connsiteY45" fmla="*/ 1573842 h 1599244"/>
                <a:gd name="connsiteX46" fmla="*/ 0 w 1607884"/>
                <a:gd name="connsiteY46" fmla="*/ 1256167 h 1599244"/>
                <a:gd name="connsiteX47" fmla="*/ 451665 w 1607884"/>
                <a:gd name="connsiteY47" fmla="*/ 950235 h 1599244"/>
                <a:gd name="connsiteX48" fmla="*/ 475368 w 1607884"/>
                <a:gd name="connsiteY48" fmla="*/ 654060 h 1599244"/>
                <a:gd name="connsiteX49" fmla="*/ 527767 w 1607884"/>
                <a:gd name="connsiteY49" fmla="*/ 537737 h 1599244"/>
                <a:gd name="connsiteX50" fmla="*/ 543559 w 1607884"/>
                <a:gd name="connsiteY50" fmla="*/ 511773 h 1599244"/>
                <a:gd name="connsiteX51" fmla="*/ 545909 w 1607884"/>
                <a:gd name="connsiteY51" fmla="*/ 469078 h 1599244"/>
                <a:gd name="connsiteX52" fmla="*/ 656284 w 1607884"/>
                <a:gd name="connsiteY52" fmla="*/ 131792 h 1599244"/>
                <a:gd name="connsiteX53" fmla="*/ 682962 w 1607884"/>
                <a:gd name="connsiteY53" fmla="*/ 91165 h 1599244"/>
                <a:gd name="connsiteX54" fmla="*/ 686620 w 1607884"/>
                <a:gd name="connsiteY54" fmla="*/ 84696 h 1599244"/>
                <a:gd name="connsiteX55" fmla="*/ 750397 w 1607884"/>
                <a:gd name="connsiteY55" fmla="*/ 47266 h 1599244"/>
                <a:gd name="connsiteX56" fmla="*/ 776328 w 1607884"/>
                <a:gd name="connsiteY56" fmla="*/ 49038 h 1599244"/>
                <a:gd name="connsiteX57" fmla="*/ 840675 w 1607884"/>
                <a:gd name="connsiteY57" fmla="*/ 155470 h 1599244"/>
                <a:gd name="connsiteX58" fmla="*/ 826329 w 1607884"/>
                <a:gd name="connsiteY58" fmla="*/ 187939 h 1599244"/>
                <a:gd name="connsiteX59" fmla="*/ 823583 w 1607884"/>
                <a:gd name="connsiteY59" fmla="*/ 191160 h 1599244"/>
                <a:gd name="connsiteX60" fmla="*/ 803812 w 1607884"/>
                <a:gd name="connsiteY60" fmla="*/ 221268 h 1599244"/>
                <a:gd name="connsiteX61" fmla="*/ 766659 w 1607884"/>
                <a:gd name="connsiteY61" fmla="*/ 292770 h 1599244"/>
                <a:gd name="connsiteX62" fmla="*/ 759534 w 1607884"/>
                <a:gd name="connsiteY62" fmla="*/ 310605 h 1599244"/>
                <a:gd name="connsiteX63" fmla="*/ 763680 w 1607884"/>
                <a:gd name="connsiteY63" fmla="*/ 309061 h 1599244"/>
                <a:gd name="connsiteX64" fmla="*/ 774935 w 1607884"/>
                <a:gd name="connsiteY64" fmla="*/ 291902 h 1599244"/>
                <a:gd name="connsiteX65" fmla="*/ 1098541 w 1607884"/>
                <a:gd name="connsiteY65" fmla="*/ 31605 h 1599244"/>
                <a:gd name="connsiteX66" fmla="*/ 1162780 w 1607884"/>
                <a:gd name="connsiteY66" fmla="*/ 7114 h 1599244"/>
                <a:gd name="connsiteX67" fmla="*/ 1167524 w 1607884"/>
                <a:gd name="connsiteY67" fmla="*/ 4938 h 1599244"/>
                <a:gd name="connsiteX68" fmla="*/ 1204671 w 1607884"/>
                <a:gd name="connsiteY68" fmla="*/ 313 h 159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07884" h="1599244">
                  <a:moveTo>
                    <a:pt x="1204671" y="313"/>
                  </a:moveTo>
                  <a:cubicBezTo>
                    <a:pt x="1256480" y="4594"/>
                    <a:pt x="1294884" y="51602"/>
                    <a:pt x="1290446" y="105307"/>
                  </a:cubicBezTo>
                  <a:cubicBezTo>
                    <a:pt x="1287118" y="145586"/>
                    <a:pt x="1260636" y="178192"/>
                    <a:pt x="1225747" y="190172"/>
                  </a:cubicBezTo>
                  <a:lnTo>
                    <a:pt x="1216081" y="192425"/>
                  </a:lnTo>
                  <a:lnTo>
                    <a:pt x="1174956" y="208103"/>
                  </a:lnTo>
                  <a:cubicBezTo>
                    <a:pt x="1086340" y="246406"/>
                    <a:pt x="1010586" y="304926"/>
                    <a:pt x="952066" y="376813"/>
                  </a:cubicBezTo>
                  <a:lnTo>
                    <a:pt x="940569" y="392123"/>
                  </a:lnTo>
                  <a:lnTo>
                    <a:pt x="960191" y="373434"/>
                  </a:lnTo>
                  <a:cubicBezTo>
                    <a:pt x="1070343" y="277878"/>
                    <a:pt x="1207130" y="213061"/>
                    <a:pt x="1356951" y="190723"/>
                  </a:cubicBezTo>
                  <a:lnTo>
                    <a:pt x="1419272" y="184056"/>
                  </a:lnTo>
                  <a:lnTo>
                    <a:pt x="1424076" y="183036"/>
                  </a:lnTo>
                  <a:cubicBezTo>
                    <a:pt x="1431081" y="182242"/>
                    <a:pt x="1438278" y="182115"/>
                    <a:pt x="1445586" y="182719"/>
                  </a:cubicBezTo>
                  <a:cubicBezTo>
                    <a:pt x="1504062" y="187550"/>
                    <a:pt x="1547676" y="237320"/>
                    <a:pt x="1543002" y="293881"/>
                  </a:cubicBezTo>
                  <a:cubicBezTo>
                    <a:pt x="1538913" y="343375"/>
                    <a:pt x="1499208" y="381667"/>
                    <a:pt x="1450172" y="387230"/>
                  </a:cubicBezTo>
                  <a:lnTo>
                    <a:pt x="1434935" y="387455"/>
                  </a:lnTo>
                  <a:lnTo>
                    <a:pt x="1434986" y="388236"/>
                  </a:lnTo>
                  <a:cubicBezTo>
                    <a:pt x="1322387" y="395596"/>
                    <a:pt x="1217904" y="435249"/>
                    <a:pt x="1131445" y="498648"/>
                  </a:cubicBezTo>
                  <a:lnTo>
                    <a:pt x="1100291" y="523452"/>
                  </a:lnTo>
                  <a:lnTo>
                    <a:pt x="1134481" y="506088"/>
                  </a:lnTo>
                  <a:cubicBezTo>
                    <a:pt x="1220499" y="468058"/>
                    <a:pt x="1314914" y="448393"/>
                    <a:pt x="1411616" y="450252"/>
                  </a:cubicBezTo>
                  <a:cubicBezTo>
                    <a:pt x="1430035" y="450606"/>
                    <a:pt x="1448538" y="451741"/>
                    <a:pt x="1467081" y="453679"/>
                  </a:cubicBezTo>
                  <a:cubicBezTo>
                    <a:pt x="1485623" y="455617"/>
                    <a:pt x="1504208" y="458357"/>
                    <a:pt x="1522791" y="461923"/>
                  </a:cubicBezTo>
                  <a:cubicBezTo>
                    <a:pt x="1522784" y="461954"/>
                    <a:pt x="1522779" y="461985"/>
                    <a:pt x="1522773" y="462015"/>
                  </a:cubicBezTo>
                  <a:lnTo>
                    <a:pt x="1529786" y="462718"/>
                  </a:lnTo>
                  <a:cubicBezTo>
                    <a:pt x="1574463" y="471698"/>
                    <a:pt x="1607993" y="510143"/>
                    <a:pt x="1607884" y="556125"/>
                  </a:cubicBezTo>
                  <a:cubicBezTo>
                    <a:pt x="1607757" y="608675"/>
                    <a:pt x="1563737" y="651170"/>
                    <a:pt x="1509563" y="651039"/>
                  </a:cubicBezTo>
                  <a:cubicBezTo>
                    <a:pt x="1502791" y="651023"/>
                    <a:pt x="1496181" y="650341"/>
                    <a:pt x="1489798" y="649059"/>
                  </a:cubicBezTo>
                  <a:lnTo>
                    <a:pt x="1483884" y="647262"/>
                  </a:lnTo>
                  <a:lnTo>
                    <a:pt x="1447514" y="641880"/>
                  </a:lnTo>
                  <a:cubicBezTo>
                    <a:pt x="1274414" y="623790"/>
                    <a:pt x="1106308" y="704062"/>
                    <a:pt x="1011093" y="847556"/>
                  </a:cubicBezTo>
                  <a:lnTo>
                    <a:pt x="996455" y="871649"/>
                  </a:lnTo>
                  <a:lnTo>
                    <a:pt x="1014534" y="882186"/>
                  </a:lnTo>
                  <a:cubicBezTo>
                    <a:pt x="1099522" y="925536"/>
                    <a:pt x="1197518" y="939624"/>
                    <a:pt x="1292858" y="920465"/>
                  </a:cubicBezTo>
                  <a:cubicBezTo>
                    <a:pt x="1292882" y="920579"/>
                    <a:pt x="1292904" y="920693"/>
                    <a:pt x="1292928" y="920807"/>
                  </a:cubicBezTo>
                  <a:lnTo>
                    <a:pt x="1306139" y="918252"/>
                  </a:lnTo>
                  <a:cubicBezTo>
                    <a:pt x="1350308" y="914186"/>
                    <a:pt x="1394684" y="936303"/>
                    <a:pt x="1416958" y="977863"/>
                  </a:cubicBezTo>
                  <a:cubicBezTo>
                    <a:pt x="1446657" y="1033275"/>
                    <a:pt x="1425819" y="1102268"/>
                    <a:pt x="1370415" y="1131964"/>
                  </a:cubicBezTo>
                  <a:cubicBezTo>
                    <a:pt x="1363489" y="1135675"/>
                    <a:pt x="1356351" y="1138598"/>
                    <a:pt x="1349104" y="1140761"/>
                  </a:cubicBezTo>
                  <a:lnTo>
                    <a:pt x="1337577" y="1142990"/>
                  </a:lnTo>
                  <a:lnTo>
                    <a:pt x="1337776" y="1143984"/>
                  </a:lnTo>
                  <a:cubicBezTo>
                    <a:pt x="1231162" y="1165410"/>
                    <a:pt x="1122383" y="1159725"/>
                    <a:pt x="1020750" y="1129300"/>
                  </a:cubicBezTo>
                  <a:lnTo>
                    <a:pt x="1017822" y="1128266"/>
                  </a:lnTo>
                  <a:lnTo>
                    <a:pt x="1014772" y="1129987"/>
                  </a:lnTo>
                  <a:lnTo>
                    <a:pt x="763918" y="1218701"/>
                  </a:lnTo>
                  <a:lnTo>
                    <a:pt x="387447" y="1599244"/>
                  </a:lnTo>
                  <a:lnTo>
                    <a:pt x="83174" y="1573842"/>
                  </a:lnTo>
                  <a:lnTo>
                    <a:pt x="0" y="1256167"/>
                  </a:lnTo>
                  <a:lnTo>
                    <a:pt x="451665" y="950235"/>
                  </a:lnTo>
                  <a:cubicBezTo>
                    <a:pt x="424901" y="850121"/>
                    <a:pt x="462685" y="722809"/>
                    <a:pt x="475368" y="654060"/>
                  </a:cubicBezTo>
                  <a:cubicBezTo>
                    <a:pt x="488052" y="585311"/>
                    <a:pt x="507953" y="573572"/>
                    <a:pt x="527767" y="537737"/>
                  </a:cubicBezTo>
                  <a:lnTo>
                    <a:pt x="543559" y="511773"/>
                  </a:lnTo>
                  <a:lnTo>
                    <a:pt x="545909" y="469078"/>
                  </a:lnTo>
                  <a:cubicBezTo>
                    <a:pt x="556217" y="351347"/>
                    <a:pt x="593188" y="235772"/>
                    <a:pt x="656284" y="131792"/>
                  </a:cubicBezTo>
                  <a:lnTo>
                    <a:pt x="682962" y="91165"/>
                  </a:lnTo>
                  <a:lnTo>
                    <a:pt x="686620" y="84696"/>
                  </a:lnTo>
                  <a:cubicBezTo>
                    <a:pt x="701551" y="63381"/>
                    <a:pt x="724929" y="49518"/>
                    <a:pt x="750397" y="47266"/>
                  </a:cubicBezTo>
                  <a:cubicBezTo>
                    <a:pt x="758887" y="46514"/>
                    <a:pt x="767609" y="47055"/>
                    <a:pt x="776328" y="49038"/>
                  </a:cubicBezTo>
                  <a:cubicBezTo>
                    <a:pt x="822831" y="59616"/>
                    <a:pt x="851640" y="107266"/>
                    <a:pt x="840675" y="155470"/>
                  </a:cubicBezTo>
                  <a:cubicBezTo>
                    <a:pt x="837934" y="167521"/>
                    <a:pt x="832966" y="178466"/>
                    <a:pt x="826329" y="187939"/>
                  </a:cubicBezTo>
                  <a:lnTo>
                    <a:pt x="823583" y="191160"/>
                  </a:lnTo>
                  <a:lnTo>
                    <a:pt x="803812" y="221268"/>
                  </a:lnTo>
                  <a:cubicBezTo>
                    <a:pt x="789762" y="244420"/>
                    <a:pt x="777375" y="268313"/>
                    <a:pt x="766659" y="292770"/>
                  </a:cubicBezTo>
                  <a:lnTo>
                    <a:pt x="759534" y="310605"/>
                  </a:lnTo>
                  <a:lnTo>
                    <a:pt x="763680" y="309061"/>
                  </a:lnTo>
                  <a:lnTo>
                    <a:pt x="774935" y="291902"/>
                  </a:lnTo>
                  <a:cubicBezTo>
                    <a:pt x="855709" y="179828"/>
                    <a:pt x="966331" y="88751"/>
                    <a:pt x="1098541" y="31605"/>
                  </a:cubicBezTo>
                  <a:lnTo>
                    <a:pt x="1162780" y="7114"/>
                  </a:lnTo>
                  <a:lnTo>
                    <a:pt x="1167524" y="4938"/>
                  </a:lnTo>
                  <a:cubicBezTo>
                    <a:pt x="1179154" y="945"/>
                    <a:pt x="1191717" y="-757"/>
                    <a:pt x="1204671" y="3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C521106-33B3-FD4B-344F-F9E54A32E8E1}"/>
                </a:ext>
              </a:extLst>
            </p:cNvPr>
            <p:cNvSpPr/>
            <p:nvPr/>
          </p:nvSpPr>
          <p:spPr bwMode="auto">
            <a:xfrm>
              <a:off x="67024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F607336-6CEE-FD48-8F22-5B60D495AD30}"/>
                </a:ext>
              </a:extLst>
            </p:cNvPr>
            <p:cNvSpPr/>
            <p:nvPr/>
          </p:nvSpPr>
          <p:spPr>
            <a:xfrm>
              <a:off x="67781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884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409575" y="5070436"/>
            <a:ext cx="9086850" cy="137417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手を入れないで</a:t>
            </a:r>
          </a:p>
        </p:txBody>
      </p:sp>
      <p:sp>
        <p:nvSpPr>
          <p:cNvPr id="40" name="テキスト ボックス 48">
            <a:extLst>
              <a:ext uri="{FF2B5EF4-FFF2-40B4-BE49-F238E27FC236}">
                <a16:creationId xmlns:a16="http://schemas.microsoft.com/office/drawing/2014/main" id="{BAA9758F-F518-9120-784E-38B09B18AA90}"/>
              </a:ext>
            </a:extLst>
          </p:cNvPr>
          <p:cNvSpPr txBox="1"/>
          <p:nvPr/>
        </p:nvSpPr>
        <p:spPr>
          <a:xfrm>
            <a:off x="425921" y="1751980"/>
            <a:ext cx="2002955" cy="1882135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</a:t>
            </a:r>
          </a:p>
        </p:txBody>
      </p:sp>
      <p:sp>
        <p:nvSpPr>
          <p:cNvPr id="41" name="テキスト ボックス 48">
            <a:extLst>
              <a:ext uri="{FF2B5EF4-FFF2-40B4-BE49-F238E27FC236}">
                <a16:creationId xmlns:a16="http://schemas.microsoft.com/office/drawing/2014/main" id="{34BD6377-CD75-D424-9BD8-01D6E6457C21}"/>
              </a:ext>
            </a:extLst>
          </p:cNvPr>
          <p:cNvSpPr txBox="1"/>
          <p:nvPr/>
        </p:nvSpPr>
        <p:spPr>
          <a:xfrm>
            <a:off x="7445846" y="1751980"/>
            <a:ext cx="2002955" cy="1882135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険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4831678-3A03-B67B-E7EF-2210B6FCE6EC}"/>
              </a:ext>
            </a:extLst>
          </p:cNvPr>
          <p:cNvGrpSpPr/>
          <p:nvPr/>
        </p:nvGrpSpPr>
        <p:grpSpPr>
          <a:xfrm>
            <a:off x="2865205" y="603878"/>
            <a:ext cx="4153529" cy="4153529"/>
            <a:chOff x="718110" y="880925"/>
            <a:chExt cx="2594266" cy="259426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A575EB1-0500-EC42-CD07-9CDB1AD3A81C}"/>
                </a:ext>
              </a:extLst>
            </p:cNvPr>
            <p:cNvGrpSpPr/>
            <p:nvPr/>
          </p:nvGrpSpPr>
          <p:grpSpPr>
            <a:xfrm>
              <a:off x="718110" y="880925"/>
              <a:ext cx="2594266" cy="2594266"/>
              <a:chOff x="-2547477" y="569558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A297AD2-2E42-C700-A7E2-7F9406F363A7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5BAC6B15-C477-D51A-D939-B5313651F56C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19108A7-34DD-C5DA-EDA2-90D3AEFEA519}"/>
                </a:ext>
              </a:extLst>
            </p:cNvPr>
            <p:cNvSpPr/>
            <p:nvPr/>
          </p:nvSpPr>
          <p:spPr bwMode="auto">
            <a:xfrm rot="5400000">
              <a:off x="1714905" y="2341675"/>
              <a:ext cx="585632" cy="799302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7DCA915-EA5D-8E38-B44A-6930F18D8319}"/>
                </a:ext>
              </a:extLst>
            </p:cNvPr>
            <p:cNvSpPr/>
            <p:nvPr/>
          </p:nvSpPr>
          <p:spPr bwMode="auto">
            <a:xfrm rot="10800000">
              <a:off x="1403002" y="1068722"/>
              <a:ext cx="1294000" cy="160894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926EC52-BF13-9655-FD5D-DD75BF2F3419}"/>
                </a:ext>
              </a:extLst>
            </p:cNvPr>
            <p:cNvSpPr/>
            <p:nvPr/>
          </p:nvSpPr>
          <p:spPr>
            <a:xfrm rot="5400000">
              <a:off x="1548804" y="2084525"/>
              <a:ext cx="917836" cy="1713700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1 つの角を丸める 18">
              <a:extLst>
                <a:ext uri="{FF2B5EF4-FFF2-40B4-BE49-F238E27FC236}">
                  <a16:creationId xmlns:a16="http://schemas.microsoft.com/office/drawing/2014/main" id="{D8BF62ED-8CD9-F0F2-3851-E6B8C4FB26EA}"/>
                </a:ext>
              </a:extLst>
            </p:cNvPr>
            <p:cNvSpPr/>
            <p:nvPr/>
          </p:nvSpPr>
          <p:spPr>
            <a:xfrm>
              <a:off x="840426" y="3063877"/>
              <a:ext cx="2322548" cy="224069"/>
            </a:xfrm>
            <a:prstGeom prst="round1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8130318-9731-596D-D0CB-4D523A909917}"/>
                </a:ext>
              </a:extLst>
            </p:cNvPr>
            <p:cNvSpPr/>
            <p:nvPr/>
          </p:nvSpPr>
          <p:spPr bwMode="auto">
            <a:xfrm>
              <a:off x="793007" y="955822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7742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8DA0C-D8F7-5E92-77B5-BA2F46B51E06}"/>
              </a:ext>
            </a:extLst>
          </p:cNvPr>
          <p:cNvSpPr/>
          <p:nvPr/>
        </p:nvSpPr>
        <p:spPr>
          <a:xfrm>
            <a:off x="72452" y="75771"/>
            <a:ext cx="9761096" cy="24061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26649B-EE25-6FA7-4E2A-9BA3D19A4143}"/>
              </a:ext>
            </a:extLst>
          </p:cNvPr>
          <p:cNvSpPr txBox="1"/>
          <p:nvPr/>
        </p:nvSpPr>
        <p:spPr>
          <a:xfrm>
            <a:off x="282315" y="333829"/>
            <a:ext cx="9341370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手を入れるな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901056-93C8-38D0-079B-D2B1ED1D25FB}"/>
              </a:ext>
            </a:extLst>
          </p:cNvPr>
          <p:cNvSpPr txBox="1"/>
          <p:nvPr/>
        </p:nvSpPr>
        <p:spPr>
          <a:xfrm>
            <a:off x="470826" y="5539063"/>
            <a:ext cx="8964347" cy="89865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機械に挟まれて危険です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594BB2F-0961-5EA3-42F5-CE39EDED2DE4}"/>
              </a:ext>
            </a:extLst>
          </p:cNvPr>
          <p:cNvGrpSpPr/>
          <p:nvPr/>
        </p:nvGrpSpPr>
        <p:grpSpPr>
          <a:xfrm>
            <a:off x="3650417" y="2647575"/>
            <a:ext cx="2594266" cy="2594266"/>
            <a:chOff x="6627556" y="3783459"/>
            <a:chExt cx="2594266" cy="25942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ADA5BA1-8B57-A741-A957-BDD2E3F0F683}"/>
                </a:ext>
              </a:extLst>
            </p:cNvPr>
            <p:cNvGrpSpPr/>
            <p:nvPr/>
          </p:nvGrpSpPr>
          <p:grpSpPr>
            <a:xfrm>
              <a:off x="66275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4087970-DA96-A71D-7FC7-0FB7317F12E1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9FF49DA-4674-A78A-A83A-E337072878CE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E9E0F7A4-442F-D87D-C4B9-C610AF97AD18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0CD90E3-8D2B-8AAF-B8C8-03A49DAD8BD1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6432E7-9E70-82D0-8D78-C345D211EE62}"/>
                </a:ext>
              </a:extLst>
            </p:cNvPr>
            <p:cNvSpPr/>
            <p:nvPr/>
          </p:nvSpPr>
          <p:spPr>
            <a:xfrm>
              <a:off x="7555805" y="3934388"/>
              <a:ext cx="1491118" cy="1567659"/>
            </a:xfrm>
            <a:custGeom>
              <a:avLst/>
              <a:gdLst>
                <a:gd name="connsiteX0" fmla="*/ 247633 w 1491118"/>
                <a:gd name="connsiteY0" fmla="*/ 0 h 1567659"/>
                <a:gd name="connsiteX1" fmla="*/ 1491118 w 1491118"/>
                <a:gd name="connsiteY1" fmla="*/ 0 h 1567659"/>
                <a:gd name="connsiteX2" fmla="*/ 1491118 w 1491118"/>
                <a:gd name="connsiteY2" fmla="*/ 1318637 h 1567659"/>
                <a:gd name="connsiteX3" fmla="*/ 1457036 w 1491118"/>
                <a:gd name="connsiteY3" fmla="*/ 1284555 h 1567659"/>
                <a:gd name="connsiteX4" fmla="*/ 1439759 w 1491118"/>
                <a:gd name="connsiteY4" fmla="*/ 1299838 h 1567659"/>
                <a:gd name="connsiteX5" fmla="*/ 1363250 w 1491118"/>
                <a:gd name="connsiteY5" fmla="*/ 1351728 h 1567659"/>
                <a:gd name="connsiteX6" fmla="*/ 1318640 w 1491118"/>
                <a:gd name="connsiteY6" fmla="*/ 1375237 h 1567659"/>
                <a:gd name="connsiteX7" fmla="*/ 1356107 w 1491118"/>
                <a:gd name="connsiteY7" fmla="*/ 1471263 h 1567659"/>
                <a:gd name="connsiteX8" fmla="*/ 1189235 w 1491118"/>
                <a:gd name="connsiteY8" fmla="*/ 1536371 h 1567659"/>
                <a:gd name="connsiteX9" fmla="*/ 1151760 w 1491118"/>
                <a:gd name="connsiteY9" fmla="*/ 1440320 h 1567659"/>
                <a:gd name="connsiteX10" fmla="*/ 1101934 w 1491118"/>
                <a:gd name="connsiteY10" fmla="*/ 1453523 h 1567659"/>
                <a:gd name="connsiteX11" fmla="*/ 1022961 w 1491118"/>
                <a:gd name="connsiteY11" fmla="*/ 1465576 h 1567659"/>
                <a:gd name="connsiteX12" fmla="*/ 1022961 w 1491118"/>
                <a:gd name="connsiteY12" fmla="*/ 1567659 h 1567659"/>
                <a:gd name="connsiteX13" fmla="*/ 843838 w 1491118"/>
                <a:gd name="connsiteY13" fmla="*/ 1567659 h 1567659"/>
                <a:gd name="connsiteX14" fmla="*/ 843838 w 1491118"/>
                <a:gd name="connsiteY14" fmla="*/ 1465576 h 1567659"/>
                <a:gd name="connsiteX15" fmla="*/ 764865 w 1491118"/>
                <a:gd name="connsiteY15" fmla="*/ 1453523 h 1567659"/>
                <a:gd name="connsiteX16" fmla="*/ 681498 w 1491118"/>
                <a:gd name="connsiteY16" fmla="*/ 1431433 h 1567659"/>
                <a:gd name="connsiteX17" fmla="*/ 640448 w 1491118"/>
                <a:gd name="connsiteY17" fmla="*/ 1525009 h 1567659"/>
                <a:gd name="connsiteX18" fmla="*/ 476414 w 1491118"/>
                <a:gd name="connsiteY18" fmla="*/ 1453051 h 1567659"/>
                <a:gd name="connsiteX19" fmla="*/ 517612 w 1491118"/>
                <a:gd name="connsiteY19" fmla="*/ 1359138 h 1567659"/>
                <a:gd name="connsiteX20" fmla="*/ 503550 w 1491118"/>
                <a:gd name="connsiteY20" fmla="*/ 1351728 h 1567659"/>
                <a:gd name="connsiteX21" fmla="*/ 427040 w 1491118"/>
                <a:gd name="connsiteY21" fmla="*/ 1299838 h 1567659"/>
                <a:gd name="connsiteX22" fmla="*/ 409763 w 1491118"/>
                <a:gd name="connsiteY22" fmla="*/ 1284555 h 1567659"/>
                <a:gd name="connsiteX23" fmla="*/ 336716 w 1491118"/>
                <a:gd name="connsiteY23" fmla="*/ 1357602 h 1567659"/>
                <a:gd name="connsiteX24" fmla="*/ 210057 w 1491118"/>
                <a:gd name="connsiteY24" fmla="*/ 1230943 h 1567659"/>
                <a:gd name="connsiteX25" fmla="*/ 283587 w 1491118"/>
                <a:gd name="connsiteY25" fmla="*/ 1157413 h 1567659"/>
                <a:gd name="connsiteX26" fmla="*/ 255830 w 1491118"/>
                <a:gd name="connsiteY26" fmla="*/ 1124484 h 1567659"/>
                <a:gd name="connsiteX27" fmla="*/ 205748 w 1491118"/>
                <a:gd name="connsiteY27" fmla="*/ 1046673 h 1567659"/>
                <a:gd name="connsiteX28" fmla="*/ 192288 w 1491118"/>
                <a:gd name="connsiteY28" fmla="*/ 1019554 h 1567659"/>
                <a:gd name="connsiteX29" fmla="*/ 96396 w 1491118"/>
                <a:gd name="connsiteY29" fmla="*/ 1056967 h 1567659"/>
                <a:gd name="connsiteX30" fmla="*/ 31289 w 1491118"/>
                <a:gd name="connsiteY30" fmla="*/ 890095 h 1567659"/>
                <a:gd name="connsiteX31" fmla="*/ 127009 w 1491118"/>
                <a:gd name="connsiteY31" fmla="*/ 852748 h 1567659"/>
                <a:gd name="connsiteX32" fmla="*/ 110208 w 1491118"/>
                <a:gd name="connsiteY32" fmla="*/ 782290 h 1567659"/>
                <a:gd name="connsiteX33" fmla="*/ 102409 w 1491118"/>
                <a:gd name="connsiteY33" fmla="*/ 723821 h 1567659"/>
                <a:gd name="connsiteX34" fmla="*/ 0 w 1491118"/>
                <a:gd name="connsiteY34" fmla="*/ 723821 h 1567659"/>
                <a:gd name="connsiteX35" fmla="*/ 0 w 1491118"/>
                <a:gd name="connsiteY35" fmla="*/ 544698 h 1567659"/>
                <a:gd name="connsiteX36" fmla="*/ 102409 w 1491118"/>
                <a:gd name="connsiteY36" fmla="*/ 544698 h 1567659"/>
                <a:gd name="connsiteX37" fmla="*/ 110208 w 1491118"/>
                <a:gd name="connsiteY37" fmla="*/ 486229 h 1567659"/>
                <a:gd name="connsiteX38" fmla="*/ 132300 w 1491118"/>
                <a:gd name="connsiteY38" fmla="*/ 393579 h 1567659"/>
                <a:gd name="connsiteX39" fmla="*/ 136352 w 1491118"/>
                <a:gd name="connsiteY39" fmla="*/ 382413 h 1567659"/>
                <a:gd name="connsiteX40" fmla="*/ 42650 w 1491118"/>
                <a:gd name="connsiteY40" fmla="*/ 341308 h 1567659"/>
                <a:gd name="connsiteX41" fmla="*/ 114608 w 1491118"/>
                <a:gd name="connsiteY41" fmla="*/ 177274 h 1567659"/>
                <a:gd name="connsiteX42" fmla="*/ 208052 w 1491118"/>
                <a:gd name="connsiteY42" fmla="*/ 218265 h 1567659"/>
                <a:gd name="connsiteX43" fmla="*/ 255830 w 1491118"/>
                <a:gd name="connsiteY43" fmla="*/ 144036 h 1567659"/>
                <a:gd name="connsiteX44" fmla="*/ 283587 w 1491118"/>
                <a:gd name="connsiteY44" fmla="*/ 111106 h 1567659"/>
                <a:gd name="connsiteX45" fmla="*/ 210057 w 1491118"/>
                <a:gd name="connsiteY45" fmla="*/ 37576 h 156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91118" h="1567659">
                  <a:moveTo>
                    <a:pt x="247633" y="0"/>
                  </a:moveTo>
                  <a:lnTo>
                    <a:pt x="1491118" y="0"/>
                  </a:lnTo>
                  <a:lnTo>
                    <a:pt x="1491118" y="1318637"/>
                  </a:lnTo>
                  <a:lnTo>
                    <a:pt x="1457036" y="1284555"/>
                  </a:lnTo>
                  <a:lnTo>
                    <a:pt x="1439759" y="1299838"/>
                  </a:lnTo>
                  <a:cubicBezTo>
                    <a:pt x="1415281" y="1318490"/>
                    <a:pt x="1389742" y="1335822"/>
                    <a:pt x="1363250" y="1351728"/>
                  </a:cubicBezTo>
                  <a:lnTo>
                    <a:pt x="1318640" y="1375237"/>
                  </a:lnTo>
                  <a:lnTo>
                    <a:pt x="1356107" y="1471263"/>
                  </a:lnTo>
                  <a:lnTo>
                    <a:pt x="1189235" y="1536371"/>
                  </a:lnTo>
                  <a:lnTo>
                    <a:pt x="1151760" y="1440320"/>
                  </a:lnTo>
                  <a:lnTo>
                    <a:pt x="1101934" y="1453523"/>
                  </a:lnTo>
                  <a:lnTo>
                    <a:pt x="1022961" y="1465576"/>
                  </a:lnTo>
                  <a:lnTo>
                    <a:pt x="1022961" y="1567659"/>
                  </a:lnTo>
                  <a:lnTo>
                    <a:pt x="843838" y="1567659"/>
                  </a:lnTo>
                  <a:lnTo>
                    <a:pt x="843838" y="1465576"/>
                  </a:lnTo>
                  <a:lnTo>
                    <a:pt x="764865" y="1453523"/>
                  </a:lnTo>
                  <a:lnTo>
                    <a:pt x="681498" y="1431433"/>
                  </a:lnTo>
                  <a:lnTo>
                    <a:pt x="640448" y="1525009"/>
                  </a:lnTo>
                  <a:lnTo>
                    <a:pt x="476414" y="1453051"/>
                  </a:lnTo>
                  <a:lnTo>
                    <a:pt x="517612" y="1359138"/>
                  </a:lnTo>
                  <a:lnTo>
                    <a:pt x="503550" y="1351728"/>
                  </a:lnTo>
                  <a:cubicBezTo>
                    <a:pt x="477058" y="1335822"/>
                    <a:pt x="451519" y="1318490"/>
                    <a:pt x="427040" y="1299838"/>
                  </a:cubicBezTo>
                  <a:lnTo>
                    <a:pt x="409763" y="1284555"/>
                  </a:lnTo>
                  <a:lnTo>
                    <a:pt x="336716" y="1357602"/>
                  </a:lnTo>
                  <a:lnTo>
                    <a:pt x="210057" y="1230943"/>
                  </a:lnTo>
                  <a:lnTo>
                    <a:pt x="283587" y="1157413"/>
                  </a:lnTo>
                  <a:lnTo>
                    <a:pt x="255830" y="1124484"/>
                  </a:lnTo>
                  <a:cubicBezTo>
                    <a:pt x="237757" y="1099548"/>
                    <a:pt x="221029" y="1073576"/>
                    <a:pt x="205748" y="1046673"/>
                  </a:cubicBezTo>
                  <a:lnTo>
                    <a:pt x="192288" y="1019554"/>
                  </a:lnTo>
                  <a:lnTo>
                    <a:pt x="96396" y="1056967"/>
                  </a:lnTo>
                  <a:lnTo>
                    <a:pt x="31289" y="890095"/>
                  </a:lnTo>
                  <a:lnTo>
                    <a:pt x="127009" y="852748"/>
                  </a:lnTo>
                  <a:lnTo>
                    <a:pt x="110208" y="782290"/>
                  </a:lnTo>
                  <a:lnTo>
                    <a:pt x="102409" y="723821"/>
                  </a:lnTo>
                  <a:lnTo>
                    <a:pt x="0" y="723821"/>
                  </a:lnTo>
                  <a:lnTo>
                    <a:pt x="0" y="544698"/>
                  </a:lnTo>
                  <a:lnTo>
                    <a:pt x="102409" y="544698"/>
                  </a:lnTo>
                  <a:lnTo>
                    <a:pt x="110208" y="486229"/>
                  </a:lnTo>
                  <a:cubicBezTo>
                    <a:pt x="115840" y="454698"/>
                    <a:pt x="123239" y="423779"/>
                    <a:pt x="132300" y="393579"/>
                  </a:cubicBezTo>
                  <a:lnTo>
                    <a:pt x="136352" y="382413"/>
                  </a:lnTo>
                  <a:lnTo>
                    <a:pt x="42650" y="341308"/>
                  </a:lnTo>
                  <a:lnTo>
                    <a:pt x="114608" y="177274"/>
                  </a:lnTo>
                  <a:lnTo>
                    <a:pt x="208052" y="218265"/>
                  </a:lnTo>
                  <a:lnTo>
                    <a:pt x="255830" y="144036"/>
                  </a:lnTo>
                  <a:lnTo>
                    <a:pt x="283587" y="111106"/>
                  </a:lnTo>
                  <a:lnTo>
                    <a:pt x="210057" y="375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星: 12 pt 18">
              <a:extLst>
                <a:ext uri="{FF2B5EF4-FFF2-40B4-BE49-F238E27FC236}">
                  <a16:creationId xmlns:a16="http://schemas.microsoft.com/office/drawing/2014/main" id="{56C48455-A3B3-B330-1450-CBAEFA57527A}"/>
                </a:ext>
              </a:extLst>
            </p:cNvPr>
            <p:cNvSpPr/>
            <p:nvPr/>
          </p:nvSpPr>
          <p:spPr>
            <a:xfrm>
              <a:off x="7784448" y="4153046"/>
              <a:ext cx="1074105" cy="1074105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0C9F6D1-166D-2EC0-0388-999C6C0C2255}"/>
                </a:ext>
              </a:extLst>
            </p:cNvPr>
            <p:cNvSpPr/>
            <p:nvPr/>
          </p:nvSpPr>
          <p:spPr>
            <a:xfrm>
              <a:off x="6740613" y="4663051"/>
              <a:ext cx="1607884" cy="1599244"/>
            </a:xfrm>
            <a:custGeom>
              <a:avLst/>
              <a:gdLst>
                <a:gd name="connsiteX0" fmla="*/ 1204671 w 1607884"/>
                <a:gd name="connsiteY0" fmla="*/ 313 h 1599244"/>
                <a:gd name="connsiteX1" fmla="*/ 1290446 w 1607884"/>
                <a:gd name="connsiteY1" fmla="*/ 105307 h 1599244"/>
                <a:gd name="connsiteX2" fmla="*/ 1225747 w 1607884"/>
                <a:gd name="connsiteY2" fmla="*/ 190172 h 1599244"/>
                <a:gd name="connsiteX3" fmla="*/ 1216081 w 1607884"/>
                <a:gd name="connsiteY3" fmla="*/ 192425 h 1599244"/>
                <a:gd name="connsiteX4" fmla="*/ 1174956 w 1607884"/>
                <a:gd name="connsiteY4" fmla="*/ 208103 h 1599244"/>
                <a:gd name="connsiteX5" fmla="*/ 952066 w 1607884"/>
                <a:gd name="connsiteY5" fmla="*/ 376813 h 1599244"/>
                <a:gd name="connsiteX6" fmla="*/ 940569 w 1607884"/>
                <a:gd name="connsiteY6" fmla="*/ 392123 h 1599244"/>
                <a:gd name="connsiteX7" fmla="*/ 960191 w 1607884"/>
                <a:gd name="connsiteY7" fmla="*/ 373434 h 1599244"/>
                <a:gd name="connsiteX8" fmla="*/ 1356951 w 1607884"/>
                <a:gd name="connsiteY8" fmla="*/ 190723 h 1599244"/>
                <a:gd name="connsiteX9" fmla="*/ 1419272 w 1607884"/>
                <a:gd name="connsiteY9" fmla="*/ 184056 h 1599244"/>
                <a:gd name="connsiteX10" fmla="*/ 1424076 w 1607884"/>
                <a:gd name="connsiteY10" fmla="*/ 183036 h 1599244"/>
                <a:gd name="connsiteX11" fmla="*/ 1445586 w 1607884"/>
                <a:gd name="connsiteY11" fmla="*/ 182719 h 1599244"/>
                <a:gd name="connsiteX12" fmla="*/ 1543002 w 1607884"/>
                <a:gd name="connsiteY12" fmla="*/ 293881 h 1599244"/>
                <a:gd name="connsiteX13" fmla="*/ 1450172 w 1607884"/>
                <a:gd name="connsiteY13" fmla="*/ 387230 h 1599244"/>
                <a:gd name="connsiteX14" fmla="*/ 1434935 w 1607884"/>
                <a:gd name="connsiteY14" fmla="*/ 387455 h 1599244"/>
                <a:gd name="connsiteX15" fmla="*/ 1434986 w 1607884"/>
                <a:gd name="connsiteY15" fmla="*/ 388236 h 1599244"/>
                <a:gd name="connsiteX16" fmla="*/ 1131445 w 1607884"/>
                <a:gd name="connsiteY16" fmla="*/ 498648 h 1599244"/>
                <a:gd name="connsiteX17" fmla="*/ 1100291 w 1607884"/>
                <a:gd name="connsiteY17" fmla="*/ 523452 h 1599244"/>
                <a:gd name="connsiteX18" fmla="*/ 1134481 w 1607884"/>
                <a:gd name="connsiteY18" fmla="*/ 506088 h 1599244"/>
                <a:gd name="connsiteX19" fmla="*/ 1411616 w 1607884"/>
                <a:gd name="connsiteY19" fmla="*/ 450252 h 1599244"/>
                <a:gd name="connsiteX20" fmla="*/ 1467081 w 1607884"/>
                <a:gd name="connsiteY20" fmla="*/ 453679 h 1599244"/>
                <a:gd name="connsiteX21" fmla="*/ 1522791 w 1607884"/>
                <a:gd name="connsiteY21" fmla="*/ 461923 h 1599244"/>
                <a:gd name="connsiteX22" fmla="*/ 1522773 w 1607884"/>
                <a:gd name="connsiteY22" fmla="*/ 462015 h 1599244"/>
                <a:gd name="connsiteX23" fmla="*/ 1529786 w 1607884"/>
                <a:gd name="connsiteY23" fmla="*/ 462718 h 1599244"/>
                <a:gd name="connsiteX24" fmla="*/ 1607884 w 1607884"/>
                <a:gd name="connsiteY24" fmla="*/ 556125 h 1599244"/>
                <a:gd name="connsiteX25" fmla="*/ 1509563 w 1607884"/>
                <a:gd name="connsiteY25" fmla="*/ 651039 h 1599244"/>
                <a:gd name="connsiteX26" fmla="*/ 1489798 w 1607884"/>
                <a:gd name="connsiteY26" fmla="*/ 649059 h 1599244"/>
                <a:gd name="connsiteX27" fmla="*/ 1483884 w 1607884"/>
                <a:gd name="connsiteY27" fmla="*/ 647262 h 1599244"/>
                <a:gd name="connsiteX28" fmla="*/ 1447514 w 1607884"/>
                <a:gd name="connsiteY28" fmla="*/ 641880 h 1599244"/>
                <a:gd name="connsiteX29" fmla="*/ 1011093 w 1607884"/>
                <a:gd name="connsiteY29" fmla="*/ 847556 h 1599244"/>
                <a:gd name="connsiteX30" fmla="*/ 996455 w 1607884"/>
                <a:gd name="connsiteY30" fmla="*/ 871649 h 1599244"/>
                <a:gd name="connsiteX31" fmla="*/ 1014534 w 1607884"/>
                <a:gd name="connsiteY31" fmla="*/ 882186 h 1599244"/>
                <a:gd name="connsiteX32" fmla="*/ 1292858 w 1607884"/>
                <a:gd name="connsiteY32" fmla="*/ 920465 h 1599244"/>
                <a:gd name="connsiteX33" fmla="*/ 1292928 w 1607884"/>
                <a:gd name="connsiteY33" fmla="*/ 920807 h 1599244"/>
                <a:gd name="connsiteX34" fmla="*/ 1306139 w 1607884"/>
                <a:gd name="connsiteY34" fmla="*/ 918252 h 1599244"/>
                <a:gd name="connsiteX35" fmla="*/ 1416958 w 1607884"/>
                <a:gd name="connsiteY35" fmla="*/ 977863 h 1599244"/>
                <a:gd name="connsiteX36" fmla="*/ 1370415 w 1607884"/>
                <a:gd name="connsiteY36" fmla="*/ 1131964 h 1599244"/>
                <a:gd name="connsiteX37" fmla="*/ 1349104 w 1607884"/>
                <a:gd name="connsiteY37" fmla="*/ 1140761 h 1599244"/>
                <a:gd name="connsiteX38" fmla="*/ 1337577 w 1607884"/>
                <a:gd name="connsiteY38" fmla="*/ 1142990 h 1599244"/>
                <a:gd name="connsiteX39" fmla="*/ 1337776 w 1607884"/>
                <a:gd name="connsiteY39" fmla="*/ 1143984 h 1599244"/>
                <a:gd name="connsiteX40" fmla="*/ 1020750 w 1607884"/>
                <a:gd name="connsiteY40" fmla="*/ 1129300 h 1599244"/>
                <a:gd name="connsiteX41" fmla="*/ 1017822 w 1607884"/>
                <a:gd name="connsiteY41" fmla="*/ 1128266 h 1599244"/>
                <a:gd name="connsiteX42" fmla="*/ 1014772 w 1607884"/>
                <a:gd name="connsiteY42" fmla="*/ 1129987 h 1599244"/>
                <a:gd name="connsiteX43" fmla="*/ 763918 w 1607884"/>
                <a:gd name="connsiteY43" fmla="*/ 1218701 h 1599244"/>
                <a:gd name="connsiteX44" fmla="*/ 387447 w 1607884"/>
                <a:gd name="connsiteY44" fmla="*/ 1599244 h 1599244"/>
                <a:gd name="connsiteX45" fmla="*/ 83174 w 1607884"/>
                <a:gd name="connsiteY45" fmla="*/ 1573842 h 1599244"/>
                <a:gd name="connsiteX46" fmla="*/ 0 w 1607884"/>
                <a:gd name="connsiteY46" fmla="*/ 1256167 h 1599244"/>
                <a:gd name="connsiteX47" fmla="*/ 451665 w 1607884"/>
                <a:gd name="connsiteY47" fmla="*/ 950235 h 1599244"/>
                <a:gd name="connsiteX48" fmla="*/ 475368 w 1607884"/>
                <a:gd name="connsiteY48" fmla="*/ 654060 h 1599244"/>
                <a:gd name="connsiteX49" fmla="*/ 527767 w 1607884"/>
                <a:gd name="connsiteY49" fmla="*/ 537737 h 1599244"/>
                <a:gd name="connsiteX50" fmla="*/ 543559 w 1607884"/>
                <a:gd name="connsiteY50" fmla="*/ 511773 h 1599244"/>
                <a:gd name="connsiteX51" fmla="*/ 545909 w 1607884"/>
                <a:gd name="connsiteY51" fmla="*/ 469078 h 1599244"/>
                <a:gd name="connsiteX52" fmla="*/ 656284 w 1607884"/>
                <a:gd name="connsiteY52" fmla="*/ 131792 h 1599244"/>
                <a:gd name="connsiteX53" fmla="*/ 682962 w 1607884"/>
                <a:gd name="connsiteY53" fmla="*/ 91165 h 1599244"/>
                <a:gd name="connsiteX54" fmla="*/ 686620 w 1607884"/>
                <a:gd name="connsiteY54" fmla="*/ 84696 h 1599244"/>
                <a:gd name="connsiteX55" fmla="*/ 750397 w 1607884"/>
                <a:gd name="connsiteY55" fmla="*/ 47266 h 1599244"/>
                <a:gd name="connsiteX56" fmla="*/ 776328 w 1607884"/>
                <a:gd name="connsiteY56" fmla="*/ 49038 h 1599244"/>
                <a:gd name="connsiteX57" fmla="*/ 840675 w 1607884"/>
                <a:gd name="connsiteY57" fmla="*/ 155470 h 1599244"/>
                <a:gd name="connsiteX58" fmla="*/ 826329 w 1607884"/>
                <a:gd name="connsiteY58" fmla="*/ 187939 h 1599244"/>
                <a:gd name="connsiteX59" fmla="*/ 823583 w 1607884"/>
                <a:gd name="connsiteY59" fmla="*/ 191160 h 1599244"/>
                <a:gd name="connsiteX60" fmla="*/ 803812 w 1607884"/>
                <a:gd name="connsiteY60" fmla="*/ 221268 h 1599244"/>
                <a:gd name="connsiteX61" fmla="*/ 766659 w 1607884"/>
                <a:gd name="connsiteY61" fmla="*/ 292770 h 1599244"/>
                <a:gd name="connsiteX62" fmla="*/ 759534 w 1607884"/>
                <a:gd name="connsiteY62" fmla="*/ 310605 h 1599244"/>
                <a:gd name="connsiteX63" fmla="*/ 763680 w 1607884"/>
                <a:gd name="connsiteY63" fmla="*/ 309061 h 1599244"/>
                <a:gd name="connsiteX64" fmla="*/ 774935 w 1607884"/>
                <a:gd name="connsiteY64" fmla="*/ 291902 h 1599244"/>
                <a:gd name="connsiteX65" fmla="*/ 1098541 w 1607884"/>
                <a:gd name="connsiteY65" fmla="*/ 31605 h 1599244"/>
                <a:gd name="connsiteX66" fmla="*/ 1162780 w 1607884"/>
                <a:gd name="connsiteY66" fmla="*/ 7114 h 1599244"/>
                <a:gd name="connsiteX67" fmla="*/ 1167524 w 1607884"/>
                <a:gd name="connsiteY67" fmla="*/ 4938 h 1599244"/>
                <a:gd name="connsiteX68" fmla="*/ 1204671 w 1607884"/>
                <a:gd name="connsiteY68" fmla="*/ 313 h 159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07884" h="1599244">
                  <a:moveTo>
                    <a:pt x="1204671" y="313"/>
                  </a:moveTo>
                  <a:cubicBezTo>
                    <a:pt x="1256480" y="4594"/>
                    <a:pt x="1294884" y="51602"/>
                    <a:pt x="1290446" y="105307"/>
                  </a:cubicBezTo>
                  <a:cubicBezTo>
                    <a:pt x="1287118" y="145586"/>
                    <a:pt x="1260636" y="178192"/>
                    <a:pt x="1225747" y="190172"/>
                  </a:cubicBezTo>
                  <a:lnTo>
                    <a:pt x="1216081" y="192425"/>
                  </a:lnTo>
                  <a:lnTo>
                    <a:pt x="1174956" y="208103"/>
                  </a:lnTo>
                  <a:cubicBezTo>
                    <a:pt x="1086340" y="246406"/>
                    <a:pt x="1010586" y="304926"/>
                    <a:pt x="952066" y="376813"/>
                  </a:cubicBezTo>
                  <a:lnTo>
                    <a:pt x="940569" y="392123"/>
                  </a:lnTo>
                  <a:lnTo>
                    <a:pt x="960191" y="373434"/>
                  </a:lnTo>
                  <a:cubicBezTo>
                    <a:pt x="1070343" y="277878"/>
                    <a:pt x="1207130" y="213061"/>
                    <a:pt x="1356951" y="190723"/>
                  </a:cubicBezTo>
                  <a:lnTo>
                    <a:pt x="1419272" y="184056"/>
                  </a:lnTo>
                  <a:lnTo>
                    <a:pt x="1424076" y="183036"/>
                  </a:lnTo>
                  <a:cubicBezTo>
                    <a:pt x="1431081" y="182242"/>
                    <a:pt x="1438278" y="182115"/>
                    <a:pt x="1445586" y="182719"/>
                  </a:cubicBezTo>
                  <a:cubicBezTo>
                    <a:pt x="1504062" y="187550"/>
                    <a:pt x="1547676" y="237320"/>
                    <a:pt x="1543002" y="293881"/>
                  </a:cubicBezTo>
                  <a:cubicBezTo>
                    <a:pt x="1538913" y="343375"/>
                    <a:pt x="1499208" y="381667"/>
                    <a:pt x="1450172" y="387230"/>
                  </a:cubicBezTo>
                  <a:lnTo>
                    <a:pt x="1434935" y="387455"/>
                  </a:lnTo>
                  <a:lnTo>
                    <a:pt x="1434986" y="388236"/>
                  </a:lnTo>
                  <a:cubicBezTo>
                    <a:pt x="1322387" y="395596"/>
                    <a:pt x="1217904" y="435249"/>
                    <a:pt x="1131445" y="498648"/>
                  </a:cubicBezTo>
                  <a:lnTo>
                    <a:pt x="1100291" y="523452"/>
                  </a:lnTo>
                  <a:lnTo>
                    <a:pt x="1134481" y="506088"/>
                  </a:lnTo>
                  <a:cubicBezTo>
                    <a:pt x="1220499" y="468058"/>
                    <a:pt x="1314914" y="448393"/>
                    <a:pt x="1411616" y="450252"/>
                  </a:cubicBezTo>
                  <a:cubicBezTo>
                    <a:pt x="1430035" y="450606"/>
                    <a:pt x="1448538" y="451741"/>
                    <a:pt x="1467081" y="453679"/>
                  </a:cubicBezTo>
                  <a:cubicBezTo>
                    <a:pt x="1485623" y="455617"/>
                    <a:pt x="1504208" y="458357"/>
                    <a:pt x="1522791" y="461923"/>
                  </a:cubicBezTo>
                  <a:cubicBezTo>
                    <a:pt x="1522784" y="461954"/>
                    <a:pt x="1522779" y="461985"/>
                    <a:pt x="1522773" y="462015"/>
                  </a:cubicBezTo>
                  <a:lnTo>
                    <a:pt x="1529786" y="462718"/>
                  </a:lnTo>
                  <a:cubicBezTo>
                    <a:pt x="1574463" y="471698"/>
                    <a:pt x="1607993" y="510143"/>
                    <a:pt x="1607884" y="556125"/>
                  </a:cubicBezTo>
                  <a:cubicBezTo>
                    <a:pt x="1607757" y="608675"/>
                    <a:pt x="1563737" y="651170"/>
                    <a:pt x="1509563" y="651039"/>
                  </a:cubicBezTo>
                  <a:cubicBezTo>
                    <a:pt x="1502791" y="651023"/>
                    <a:pt x="1496181" y="650341"/>
                    <a:pt x="1489798" y="649059"/>
                  </a:cubicBezTo>
                  <a:lnTo>
                    <a:pt x="1483884" y="647262"/>
                  </a:lnTo>
                  <a:lnTo>
                    <a:pt x="1447514" y="641880"/>
                  </a:lnTo>
                  <a:cubicBezTo>
                    <a:pt x="1274414" y="623790"/>
                    <a:pt x="1106308" y="704062"/>
                    <a:pt x="1011093" y="847556"/>
                  </a:cubicBezTo>
                  <a:lnTo>
                    <a:pt x="996455" y="871649"/>
                  </a:lnTo>
                  <a:lnTo>
                    <a:pt x="1014534" y="882186"/>
                  </a:lnTo>
                  <a:cubicBezTo>
                    <a:pt x="1099522" y="925536"/>
                    <a:pt x="1197518" y="939624"/>
                    <a:pt x="1292858" y="920465"/>
                  </a:cubicBezTo>
                  <a:cubicBezTo>
                    <a:pt x="1292882" y="920579"/>
                    <a:pt x="1292904" y="920693"/>
                    <a:pt x="1292928" y="920807"/>
                  </a:cubicBezTo>
                  <a:lnTo>
                    <a:pt x="1306139" y="918252"/>
                  </a:lnTo>
                  <a:cubicBezTo>
                    <a:pt x="1350308" y="914186"/>
                    <a:pt x="1394684" y="936303"/>
                    <a:pt x="1416958" y="977863"/>
                  </a:cubicBezTo>
                  <a:cubicBezTo>
                    <a:pt x="1446657" y="1033275"/>
                    <a:pt x="1425819" y="1102268"/>
                    <a:pt x="1370415" y="1131964"/>
                  </a:cubicBezTo>
                  <a:cubicBezTo>
                    <a:pt x="1363489" y="1135675"/>
                    <a:pt x="1356351" y="1138598"/>
                    <a:pt x="1349104" y="1140761"/>
                  </a:cubicBezTo>
                  <a:lnTo>
                    <a:pt x="1337577" y="1142990"/>
                  </a:lnTo>
                  <a:lnTo>
                    <a:pt x="1337776" y="1143984"/>
                  </a:lnTo>
                  <a:cubicBezTo>
                    <a:pt x="1231162" y="1165410"/>
                    <a:pt x="1122383" y="1159725"/>
                    <a:pt x="1020750" y="1129300"/>
                  </a:cubicBezTo>
                  <a:lnTo>
                    <a:pt x="1017822" y="1128266"/>
                  </a:lnTo>
                  <a:lnTo>
                    <a:pt x="1014772" y="1129987"/>
                  </a:lnTo>
                  <a:lnTo>
                    <a:pt x="763918" y="1218701"/>
                  </a:lnTo>
                  <a:lnTo>
                    <a:pt x="387447" y="1599244"/>
                  </a:lnTo>
                  <a:lnTo>
                    <a:pt x="83174" y="1573842"/>
                  </a:lnTo>
                  <a:lnTo>
                    <a:pt x="0" y="1256167"/>
                  </a:lnTo>
                  <a:lnTo>
                    <a:pt x="451665" y="950235"/>
                  </a:lnTo>
                  <a:cubicBezTo>
                    <a:pt x="424901" y="850121"/>
                    <a:pt x="462685" y="722809"/>
                    <a:pt x="475368" y="654060"/>
                  </a:cubicBezTo>
                  <a:cubicBezTo>
                    <a:pt x="488052" y="585311"/>
                    <a:pt x="507953" y="573572"/>
                    <a:pt x="527767" y="537737"/>
                  </a:cubicBezTo>
                  <a:lnTo>
                    <a:pt x="543559" y="511773"/>
                  </a:lnTo>
                  <a:lnTo>
                    <a:pt x="545909" y="469078"/>
                  </a:lnTo>
                  <a:cubicBezTo>
                    <a:pt x="556217" y="351347"/>
                    <a:pt x="593188" y="235772"/>
                    <a:pt x="656284" y="131792"/>
                  </a:cubicBezTo>
                  <a:lnTo>
                    <a:pt x="682962" y="91165"/>
                  </a:lnTo>
                  <a:lnTo>
                    <a:pt x="686620" y="84696"/>
                  </a:lnTo>
                  <a:cubicBezTo>
                    <a:pt x="701551" y="63381"/>
                    <a:pt x="724929" y="49518"/>
                    <a:pt x="750397" y="47266"/>
                  </a:cubicBezTo>
                  <a:cubicBezTo>
                    <a:pt x="758887" y="46514"/>
                    <a:pt x="767609" y="47055"/>
                    <a:pt x="776328" y="49038"/>
                  </a:cubicBezTo>
                  <a:cubicBezTo>
                    <a:pt x="822831" y="59616"/>
                    <a:pt x="851640" y="107266"/>
                    <a:pt x="840675" y="155470"/>
                  </a:cubicBezTo>
                  <a:cubicBezTo>
                    <a:pt x="837934" y="167521"/>
                    <a:pt x="832966" y="178466"/>
                    <a:pt x="826329" y="187939"/>
                  </a:cubicBezTo>
                  <a:lnTo>
                    <a:pt x="823583" y="191160"/>
                  </a:lnTo>
                  <a:lnTo>
                    <a:pt x="803812" y="221268"/>
                  </a:lnTo>
                  <a:cubicBezTo>
                    <a:pt x="789762" y="244420"/>
                    <a:pt x="777375" y="268313"/>
                    <a:pt x="766659" y="292770"/>
                  </a:cubicBezTo>
                  <a:lnTo>
                    <a:pt x="759534" y="310605"/>
                  </a:lnTo>
                  <a:lnTo>
                    <a:pt x="763680" y="309061"/>
                  </a:lnTo>
                  <a:lnTo>
                    <a:pt x="774935" y="291902"/>
                  </a:lnTo>
                  <a:cubicBezTo>
                    <a:pt x="855709" y="179828"/>
                    <a:pt x="966331" y="88751"/>
                    <a:pt x="1098541" y="31605"/>
                  </a:cubicBezTo>
                  <a:lnTo>
                    <a:pt x="1162780" y="7114"/>
                  </a:lnTo>
                  <a:lnTo>
                    <a:pt x="1167524" y="4938"/>
                  </a:lnTo>
                  <a:cubicBezTo>
                    <a:pt x="1179154" y="945"/>
                    <a:pt x="1191717" y="-757"/>
                    <a:pt x="1204671" y="3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33E711-215E-FE1E-5E50-38B143808763}"/>
                </a:ext>
              </a:extLst>
            </p:cNvPr>
            <p:cNvSpPr/>
            <p:nvPr/>
          </p:nvSpPr>
          <p:spPr bwMode="auto">
            <a:xfrm>
              <a:off x="67024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FB3A9F4-F1A6-5E82-F35B-E26F3931D1A4}"/>
                </a:ext>
              </a:extLst>
            </p:cNvPr>
            <p:cNvSpPr/>
            <p:nvPr/>
          </p:nvSpPr>
          <p:spPr>
            <a:xfrm>
              <a:off x="67781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1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69055</TotalTime>
  <Words>28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pptxl83_手を入れないで、触れないでのマーク</dc:title>
  <dc:subject>pptxl83_手を入れないで、触れないでのマーク</dc:subject>
  <dc:creator>でじけろお</dc:creator>
  <cp:revision>1</cp:revision>
  <dcterms:created xsi:type="dcterms:W3CDTF">2018-05-20T00:31:01Z</dcterms:created>
  <dcterms:modified xsi:type="dcterms:W3CDTF">2023-05-01T03:15:26Z</dcterms:modified>
  <cp:version>1</cp:version>
</cp:coreProperties>
</file>